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9" r:id="rId3"/>
    <p:sldId id="257" r:id="rId4"/>
    <p:sldId id="265"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108"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47130-1BC9-4D2F-A3B6-41F9C4C4590C}"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DD272C37-058F-4052-AA8E-567FE2D6E938}">
      <dgm:prSet phldrT="[Text]"/>
      <dgm:spPr/>
      <dgm:t>
        <a:bodyPr/>
        <a:lstStyle/>
        <a:p>
          <a:r>
            <a:rPr lang="en-US" dirty="0" smtClean="0"/>
            <a:t>Phase 1: Explore the Idea </a:t>
          </a:r>
          <a:endParaRPr lang="en-US" dirty="0"/>
        </a:p>
      </dgm:t>
    </dgm:pt>
    <dgm:pt modelId="{89EFF900-0A8D-4A26-9C8C-6FCB60A4B0D9}" type="parTrans" cxnId="{B3FBE463-F502-4818-908E-BD0BB3FF8ED1}">
      <dgm:prSet/>
      <dgm:spPr/>
      <dgm:t>
        <a:bodyPr/>
        <a:lstStyle/>
        <a:p>
          <a:endParaRPr lang="en-US"/>
        </a:p>
      </dgm:t>
    </dgm:pt>
    <dgm:pt modelId="{9D6FB55D-E395-4788-8467-3DC61F364715}" type="sibTrans" cxnId="{B3FBE463-F502-4818-908E-BD0BB3FF8ED1}">
      <dgm:prSet/>
      <dgm:spPr/>
      <dgm:t>
        <a:bodyPr/>
        <a:lstStyle/>
        <a:p>
          <a:endParaRPr lang="en-US"/>
        </a:p>
      </dgm:t>
    </dgm:pt>
    <dgm:pt modelId="{9F2ADF5D-CCE7-4296-9714-62B8E983EF9A}">
      <dgm:prSet phldrT="[Text]" custT="1"/>
      <dgm:spPr/>
      <dgm:t>
        <a:bodyPr/>
        <a:lstStyle/>
        <a:p>
          <a:r>
            <a:rPr lang="en-US" sz="1200" dirty="0" smtClean="0"/>
            <a:t>Do your research</a:t>
          </a:r>
          <a:endParaRPr lang="en-US" sz="1200" dirty="0"/>
        </a:p>
      </dgm:t>
    </dgm:pt>
    <dgm:pt modelId="{5E1A8DEA-4073-40F7-B02F-9AFC2DA9A500}" type="parTrans" cxnId="{B12FDD82-8399-4EE9-804A-CF865297D416}">
      <dgm:prSet/>
      <dgm:spPr/>
      <dgm:t>
        <a:bodyPr/>
        <a:lstStyle/>
        <a:p>
          <a:endParaRPr lang="en-US"/>
        </a:p>
      </dgm:t>
    </dgm:pt>
    <dgm:pt modelId="{5466C146-79D1-4ECA-9AD0-4821856A74B9}" type="sibTrans" cxnId="{B12FDD82-8399-4EE9-804A-CF865297D416}">
      <dgm:prSet/>
      <dgm:spPr/>
      <dgm:t>
        <a:bodyPr/>
        <a:lstStyle/>
        <a:p>
          <a:endParaRPr lang="en-US"/>
        </a:p>
      </dgm:t>
    </dgm:pt>
    <dgm:pt modelId="{DB3420C2-A3CB-4532-A092-3EE03A4DFB47}">
      <dgm:prSet phldrT="[Text]" custT="1"/>
      <dgm:spPr/>
      <dgm:t>
        <a:bodyPr/>
        <a:lstStyle/>
        <a:p>
          <a:r>
            <a:rPr lang="en-US" sz="1200" dirty="0" smtClean="0"/>
            <a:t>Contact current clubs</a:t>
          </a:r>
          <a:endParaRPr lang="en-US" sz="1200" dirty="0"/>
        </a:p>
      </dgm:t>
    </dgm:pt>
    <dgm:pt modelId="{447837B5-5D5C-428C-9191-E171F053E2FB}" type="parTrans" cxnId="{92FF9999-4276-4103-BCE8-36023E705FBC}">
      <dgm:prSet/>
      <dgm:spPr/>
      <dgm:t>
        <a:bodyPr/>
        <a:lstStyle/>
        <a:p>
          <a:endParaRPr lang="en-US"/>
        </a:p>
      </dgm:t>
    </dgm:pt>
    <dgm:pt modelId="{985D7685-F99B-4F17-A735-BD205766993A}" type="sibTrans" cxnId="{92FF9999-4276-4103-BCE8-36023E705FBC}">
      <dgm:prSet/>
      <dgm:spPr/>
      <dgm:t>
        <a:bodyPr/>
        <a:lstStyle/>
        <a:p>
          <a:endParaRPr lang="en-US"/>
        </a:p>
      </dgm:t>
    </dgm:pt>
    <dgm:pt modelId="{4B43537E-FBAF-4418-AAFD-1D8B03D2D93E}">
      <dgm:prSet phldrT="[Text]"/>
      <dgm:spPr/>
      <dgm:t>
        <a:bodyPr/>
        <a:lstStyle/>
        <a:p>
          <a:r>
            <a:rPr lang="en-US" dirty="0" smtClean="0"/>
            <a:t>Phase 2: Approach &amp; Proposal</a:t>
          </a:r>
          <a:endParaRPr lang="en-US" dirty="0"/>
        </a:p>
      </dgm:t>
    </dgm:pt>
    <dgm:pt modelId="{99B803C6-9200-4F40-9D4F-EF94869E087B}" type="parTrans" cxnId="{B58F3661-7AEF-4F82-892E-C87CCACF9FA5}">
      <dgm:prSet/>
      <dgm:spPr/>
      <dgm:t>
        <a:bodyPr/>
        <a:lstStyle/>
        <a:p>
          <a:endParaRPr lang="en-US"/>
        </a:p>
      </dgm:t>
    </dgm:pt>
    <dgm:pt modelId="{29FC8187-40C7-4F2C-9C29-AD168DAFA672}" type="sibTrans" cxnId="{B58F3661-7AEF-4F82-892E-C87CCACF9FA5}">
      <dgm:prSet/>
      <dgm:spPr/>
      <dgm:t>
        <a:bodyPr/>
        <a:lstStyle/>
        <a:p>
          <a:endParaRPr lang="en-US"/>
        </a:p>
      </dgm:t>
    </dgm:pt>
    <dgm:pt modelId="{BA1F8487-4699-4869-8BF8-7539C60036A8}">
      <dgm:prSet phldrT="[Text]" custT="1"/>
      <dgm:spPr/>
      <dgm:t>
        <a:bodyPr/>
        <a:lstStyle/>
        <a:p>
          <a:r>
            <a:rPr lang="en-US" sz="1200" dirty="0" smtClean="0"/>
            <a:t>Create an official proposal</a:t>
          </a:r>
          <a:endParaRPr lang="en-US" sz="1200" dirty="0"/>
        </a:p>
      </dgm:t>
    </dgm:pt>
    <dgm:pt modelId="{F2DB8CB5-EBF2-46CF-881C-8B8FC4A777BE}" type="parTrans" cxnId="{2D048720-AFA7-43C3-AFD2-6A012E5B7C57}">
      <dgm:prSet/>
      <dgm:spPr/>
      <dgm:t>
        <a:bodyPr/>
        <a:lstStyle/>
        <a:p>
          <a:endParaRPr lang="en-US"/>
        </a:p>
      </dgm:t>
    </dgm:pt>
    <dgm:pt modelId="{C1FA3DFD-E7EB-41D2-8FD8-C59F236A69F2}" type="sibTrans" cxnId="{2D048720-AFA7-43C3-AFD2-6A012E5B7C57}">
      <dgm:prSet/>
      <dgm:spPr/>
      <dgm:t>
        <a:bodyPr/>
        <a:lstStyle/>
        <a:p>
          <a:endParaRPr lang="en-US"/>
        </a:p>
      </dgm:t>
    </dgm:pt>
    <dgm:pt modelId="{E91A84EF-4D93-443D-BFD8-82D2C302EFB7}">
      <dgm:prSet phldrT="[Text]" custT="1"/>
      <dgm:spPr/>
      <dgm:t>
        <a:bodyPr/>
        <a:lstStyle/>
        <a:p>
          <a:r>
            <a:rPr lang="en-US" sz="1200" dirty="0" smtClean="0"/>
            <a:t>Assemble a team of key stakeholders &amp; champions</a:t>
          </a:r>
          <a:endParaRPr lang="en-US" sz="1200" dirty="0"/>
        </a:p>
      </dgm:t>
    </dgm:pt>
    <dgm:pt modelId="{36629286-D3A0-4A95-A061-BE0443805466}" type="parTrans" cxnId="{10F439C7-6BC4-422C-823A-5D93BB01E14E}">
      <dgm:prSet/>
      <dgm:spPr/>
      <dgm:t>
        <a:bodyPr/>
        <a:lstStyle/>
        <a:p>
          <a:endParaRPr lang="en-US"/>
        </a:p>
      </dgm:t>
    </dgm:pt>
    <dgm:pt modelId="{82D0FDE0-2602-4A9B-85A2-7CDAD9FB4139}" type="sibTrans" cxnId="{10F439C7-6BC4-422C-823A-5D93BB01E14E}">
      <dgm:prSet/>
      <dgm:spPr/>
      <dgm:t>
        <a:bodyPr/>
        <a:lstStyle/>
        <a:p>
          <a:endParaRPr lang="en-US"/>
        </a:p>
      </dgm:t>
    </dgm:pt>
    <dgm:pt modelId="{453E28D3-2C60-4A65-9D23-47DF67827E48}">
      <dgm:prSet phldrT="[Text]"/>
      <dgm:spPr/>
      <dgm:t>
        <a:bodyPr/>
        <a:lstStyle/>
        <a:p>
          <a:r>
            <a:rPr lang="en-US" dirty="0" smtClean="0"/>
            <a:t>Phase 3: Promote &amp; Kick Off</a:t>
          </a:r>
          <a:endParaRPr lang="en-US" dirty="0"/>
        </a:p>
      </dgm:t>
    </dgm:pt>
    <dgm:pt modelId="{012A4A2E-BBD2-4048-8AD4-A0CECC9BB3F0}" type="parTrans" cxnId="{C14D89A1-9550-4C96-8C2E-6E69599DC0FD}">
      <dgm:prSet/>
      <dgm:spPr/>
      <dgm:t>
        <a:bodyPr/>
        <a:lstStyle/>
        <a:p>
          <a:endParaRPr lang="en-US"/>
        </a:p>
      </dgm:t>
    </dgm:pt>
    <dgm:pt modelId="{0EC05BC7-793C-40AB-9D4E-3E58B44955F2}" type="sibTrans" cxnId="{C14D89A1-9550-4C96-8C2E-6E69599DC0FD}">
      <dgm:prSet/>
      <dgm:spPr/>
      <dgm:t>
        <a:bodyPr/>
        <a:lstStyle/>
        <a:p>
          <a:endParaRPr lang="en-US"/>
        </a:p>
      </dgm:t>
    </dgm:pt>
    <dgm:pt modelId="{2071783A-105C-4199-9919-6B89DACED969}">
      <dgm:prSet phldrT="[Text]" custT="1"/>
      <dgm:spPr/>
      <dgm:t>
        <a:bodyPr/>
        <a:lstStyle/>
        <a:p>
          <a:r>
            <a:rPr lang="en-US" sz="1200" dirty="0" smtClean="0"/>
            <a:t>Educate your Club </a:t>
          </a:r>
          <a:endParaRPr lang="en-US" sz="1200" dirty="0"/>
        </a:p>
      </dgm:t>
    </dgm:pt>
    <dgm:pt modelId="{1E3AC47F-C4DD-4371-BD2D-32AC769173A6}" type="parTrans" cxnId="{F9EAD552-72E0-4ABB-9F11-604780B32E89}">
      <dgm:prSet/>
      <dgm:spPr/>
      <dgm:t>
        <a:bodyPr/>
        <a:lstStyle/>
        <a:p>
          <a:endParaRPr lang="en-US"/>
        </a:p>
      </dgm:t>
    </dgm:pt>
    <dgm:pt modelId="{9E737F27-7F35-440F-8DA0-B7D5F6A23EAD}" type="sibTrans" cxnId="{F9EAD552-72E0-4ABB-9F11-604780B32E89}">
      <dgm:prSet/>
      <dgm:spPr/>
      <dgm:t>
        <a:bodyPr/>
        <a:lstStyle/>
        <a:p>
          <a:endParaRPr lang="en-US"/>
        </a:p>
      </dgm:t>
    </dgm:pt>
    <dgm:pt modelId="{EA73E1B6-EC16-4A85-84B6-4FB33552FACD}">
      <dgm:prSet phldrT="[Text]" custT="1"/>
      <dgm:spPr/>
      <dgm:t>
        <a:bodyPr/>
        <a:lstStyle/>
        <a:p>
          <a:r>
            <a:rPr lang="en-US" sz="1200" dirty="0" smtClean="0"/>
            <a:t>Promote to your club </a:t>
          </a:r>
          <a:endParaRPr lang="en-US" sz="1200" dirty="0"/>
        </a:p>
      </dgm:t>
    </dgm:pt>
    <dgm:pt modelId="{9D30DEAE-E5F3-48C2-825E-DDE5B50642FF}" type="parTrans" cxnId="{92173EE3-EE07-4A56-B5CF-5510D0579B31}">
      <dgm:prSet/>
      <dgm:spPr/>
      <dgm:t>
        <a:bodyPr/>
        <a:lstStyle/>
        <a:p>
          <a:endParaRPr lang="en-US"/>
        </a:p>
      </dgm:t>
    </dgm:pt>
    <dgm:pt modelId="{72ABE712-BFA1-4581-8F20-302FF68C8E0D}" type="sibTrans" cxnId="{92173EE3-EE07-4A56-B5CF-5510D0579B31}">
      <dgm:prSet/>
      <dgm:spPr/>
      <dgm:t>
        <a:bodyPr/>
        <a:lstStyle/>
        <a:p>
          <a:endParaRPr lang="en-US"/>
        </a:p>
      </dgm:t>
    </dgm:pt>
    <dgm:pt modelId="{B4E10A0D-C2C1-4F0B-8D38-B894983B2416}">
      <dgm:prSet/>
      <dgm:spPr/>
      <dgm:t>
        <a:bodyPr/>
        <a:lstStyle/>
        <a:p>
          <a:r>
            <a:rPr lang="en-US" dirty="0" smtClean="0"/>
            <a:t>Phase 4: Support &amp; Sustain</a:t>
          </a:r>
          <a:endParaRPr lang="en-US" dirty="0"/>
        </a:p>
      </dgm:t>
    </dgm:pt>
    <dgm:pt modelId="{BB78A7A6-E659-4268-A917-CCAE88925AB6}" type="parTrans" cxnId="{FAE83496-F9B6-4E1A-AA68-BF5FB59F251D}">
      <dgm:prSet/>
      <dgm:spPr/>
      <dgm:t>
        <a:bodyPr/>
        <a:lstStyle/>
        <a:p>
          <a:endParaRPr lang="en-US"/>
        </a:p>
      </dgm:t>
    </dgm:pt>
    <dgm:pt modelId="{D0929FCC-BD9C-41F4-AC5A-1AF7814A16A4}" type="sibTrans" cxnId="{FAE83496-F9B6-4E1A-AA68-BF5FB59F251D}">
      <dgm:prSet/>
      <dgm:spPr/>
      <dgm:t>
        <a:bodyPr/>
        <a:lstStyle/>
        <a:p>
          <a:endParaRPr lang="en-US"/>
        </a:p>
      </dgm:t>
    </dgm:pt>
    <dgm:pt modelId="{2CB23946-AE25-4CB0-9DA0-3F283B494AB4}">
      <dgm:prSet phldrT="[Text]" custT="1"/>
      <dgm:spPr/>
      <dgm:t>
        <a:bodyPr/>
        <a:lstStyle/>
        <a:p>
          <a:r>
            <a:rPr lang="en-US" sz="1200" dirty="0" smtClean="0"/>
            <a:t>Begin identifying how it will serve your Club</a:t>
          </a:r>
          <a:endParaRPr lang="en-US" sz="1200" dirty="0"/>
        </a:p>
      </dgm:t>
    </dgm:pt>
    <dgm:pt modelId="{A8B5BA47-E5F5-42CC-8EA9-63190ABF3FEB}" type="parTrans" cxnId="{A2850754-4461-4E28-9546-5D3B9001D0D3}">
      <dgm:prSet/>
      <dgm:spPr/>
      <dgm:t>
        <a:bodyPr/>
        <a:lstStyle/>
        <a:p>
          <a:endParaRPr lang="en-US"/>
        </a:p>
      </dgm:t>
    </dgm:pt>
    <dgm:pt modelId="{6BBC3FFD-ABAE-4E77-8402-2F6659FC5300}" type="sibTrans" cxnId="{A2850754-4461-4E28-9546-5D3B9001D0D3}">
      <dgm:prSet/>
      <dgm:spPr/>
      <dgm:t>
        <a:bodyPr/>
        <a:lstStyle/>
        <a:p>
          <a:endParaRPr lang="en-US"/>
        </a:p>
      </dgm:t>
    </dgm:pt>
    <dgm:pt modelId="{C5B1CD06-885D-4D8E-91F9-77565B14D36D}">
      <dgm:prSet phldrT="[Text]" custT="1"/>
      <dgm:spPr/>
      <dgm:t>
        <a:bodyPr/>
        <a:lstStyle/>
        <a:p>
          <a:r>
            <a:rPr lang="en-US" sz="1200" dirty="0" smtClean="0"/>
            <a:t>Propose initiative to the Board</a:t>
          </a:r>
          <a:endParaRPr lang="en-US" sz="1200" dirty="0"/>
        </a:p>
      </dgm:t>
    </dgm:pt>
    <dgm:pt modelId="{33E4A7A7-F562-4168-ACE4-6F7245036D0D}" type="parTrans" cxnId="{F07C809C-2E8D-446C-A3D5-511848ADBC73}">
      <dgm:prSet/>
      <dgm:spPr/>
      <dgm:t>
        <a:bodyPr/>
        <a:lstStyle/>
        <a:p>
          <a:endParaRPr lang="en-US"/>
        </a:p>
      </dgm:t>
    </dgm:pt>
    <dgm:pt modelId="{45B266FF-2F28-4D19-AAEF-29B17B0C4F6B}" type="sibTrans" cxnId="{F07C809C-2E8D-446C-A3D5-511848ADBC73}">
      <dgm:prSet/>
      <dgm:spPr/>
      <dgm:t>
        <a:bodyPr/>
        <a:lstStyle/>
        <a:p>
          <a:endParaRPr lang="en-US"/>
        </a:p>
      </dgm:t>
    </dgm:pt>
    <dgm:pt modelId="{9B061960-8A2F-4B77-9CA3-8DA3515E046B}">
      <dgm:prSet phldrT="[Text]" custT="1"/>
      <dgm:spPr/>
      <dgm:t>
        <a:bodyPr/>
        <a:lstStyle/>
        <a:p>
          <a:r>
            <a:rPr lang="en-US" sz="1200" dirty="0" smtClean="0"/>
            <a:t>Kick off by hosting initial informational satellite meetings</a:t>
          </a:r>
          <a:endParaRPr lang="en-US" sz="1200" dirty="0"/>
        </a:p>
      </dgm:t>
    </dgm:pt>
    <dgm:pt modelId="{2BF3838C-46AB-4F19-9BC8-6AEF7835F6A5}" type="parTrans" cxnId="{A471D657-E3D8-4D61-85D2-3089F119B8C1}">
      <dgm:prSet/>
      <dgm:spPr/>
      <dgm:t>
        <a:bodyPr/>
        <a:lstStyle/>
        <a:p>
          <a:endParaRPr lang="en-US"/>
        </a:p>
      </dgm:t>
    </dgm:pt>
    <dgm:pt modelId="{3AF43C79-A167-44F7-AF95-02451254E06A}" type="sibTrans" cxnId="{A471D657-E3D8-4D61-85D2-3089F119B8C1}">
      <dgm:prSet/>
      <dgm:spPr/>
      <dgm:t>
        <a:bodyPr/>
        <a:lstStyle/>
        <a:p>
          <a:endParaRPr lang="en-US"/>
        </a:p>
      </dgm:t>
    </dgm:pt>
    <dgm:pt modelId="{DB259961-2A3E-4742-96A5-11A807170763}">
      <dgm:prSet phldrT="[Text]" custT="1"/>
      <dgm:spPr/>
      <dgm:t>
        <a:bodyPr/>
        <a:lstStyle/>
        <a:p>
          <a:r>
            <a:rPr lang="en-US" sz="1200" dirty="0" smtClean="0"/>
            <a:t>Constant contact and promotion</a:t>
          </a:r>
          <a:endParaRPr lang="en-US" sz="1200" dirty="0"/>
        </a:p>
      </dgm:t>
    </dgm:pt>
    <dgm:pt modelId="{B1B96405-BDFE-4ED3-8632-FF6231ACFD4A}" type="parTrans" cxnId="{4445788F-7F42-4EB6-B6C7-8A16AE758DBD}">
      <dgm:prSet/>
      <dgm:spPr/>
      <dgm:t>
        <a:bodyPr/>
        <a:lstStyle/>
        <a:p>
          <a:endParaRPr lang="en-US"/>
        </a:p>
      </dgm:t>
    </dgm:pt>
    <dgm:pt modelId="{835C2633-CD74-4EC5-92A2-4C75006C8837}" type="sibTrans" cxnId="{4445788F-7F42-4EB6-B6C7-8A16AE758DBD}">
      <dgm:prSet/>
      <dgm:spPr/>
      <dgm:t>
        <a:bodyPr/>
        <a:lstStyle/>
        <a:p>
          <a:endParaRPr lang="en-US"/>
        </a:p>
      </dgm:t>
    </dgm:pt>
    <dgm:pt modelId="{6684BC9D-A337-4F2D-937D-66B76EFD02C3}">
      <dgm:prSet custT="1"/>
      <dgm:spPr/>
      <dgm:t>
        <a:bodyPr/>
        <a:lstStyle/>
        <a:p>
          <a:r>
            <a:rPr lang="en-US" sz="1200" dirty="0" smtClean="0"/>
            <a:t>Know key stakeholders &amp; champions roles going forward</a:t>
          </a:r>
          <a:endParaRPr lang="en-US" sz="1200" dirty="0"/>
        </a:p>
      </dgm:t>
    </dgm:pt>
    <dgm:pt modelId="{A28A8BB1-2913-43E1-9774-632CB1BF47A6}" type="parTrans" cxnId="{5CA5DB9D-ED72-4EBF-A93E-06D9B5378654}">
      <dgm:prSet/>
      <dgm:spPr/>
      <dgm:t>
        <a:bodyPr/>
        <a:lstStyle/>
        <a:p>
          <a:endParaRPr lang="en-US"/>
        </a:p>
      </dgm:t>
    </dgm:pt>
    <dgm:pt modelId="{B940ADEA-A5A2-421E-AD40-319EC5C5EF6E}" type="sibTrans" cxnId="{5CA5DB9D-ED72-4EBF-A93E-06D9B5378654}">
      <dgm:prSet/>
      <dgm:spPr/>
      <dgm:t>
        <a:bodyPr/>
        <a:lstStyle/>
        <a:p>
          <a:endParaRPr lang="en-US"/>
        </a:p>
      </dgm:t>
    </dgm:pt>
    <dgm:pt modelId="{6B9B5864-1E89-4A0F-9623-B2DC5CF31562}">
      <dgm:prSet custT="1"/>
      <dgm:spPr/>
      <dgm:t>
        <a:bodyPr/>
        <a:lstStyle/>
        <a:p>
          <a:r>
            <a:rPr lang="en-US" sz="1200" dirty="0" smtClean="0"/>
            <a:t>Allow Satellite leaders to take the reigns and get rolling</a:t>
          </a:r>
          <a:endParaRPr lang="en-US" sz="1200" dirty="0"/>
        </a:p>
      </dgm:t>
    </dgm:pt>
    <dgm:pt modelId="{E25CCAB8-FAB8-4C9C-A747-0C69E8C68D5C}" type="parTrans" cxnId="{0F8B1767-1D9E-48E5-9886-22339AFC1A15}">
      <dgm:prSet/>
      <dgm:spPr/>
      <dgm:t>
        <a:bodyPr/>
        <a:lstStyle/>
        <a:p>
          <a:endParaRPr lang="en-US"/>
        </a:p>
      </dgm:t>
    </dgm:pt>
    <dgm:pt modelId="{F285360E-FF4B-45A1-B063-A909F68D7412}" type="sibTrans" cxnId="{0F8B1767-1D9E-48E5-9886-22339AFC1A15}">
      <dgm:prSet/>
      <dgm:spPr/>
      <dgm:t>
        <a:bodyPr/>
        <a:lstStyle/>
        <a:p>
          <a:endParaRPr lang="en-US"/>
        </a:p>
      </dgm:t>
    </dgm:pt>
    <dgm:pt modelId="{DA5EEEE9-81A5-4608-B8DF-13A53893D15F}">
      <dgm:prSet phldrT="[Text]" custT="1"/>
      <dgm:spPr/>
      <dgm:t>
        <a:bodyPr/>
        <a:lstStyle/>
        <a:p>
          <a:r>
            <a:rPr lang="en-US" sz="1200" dirty="0" smtClean="0"/>
            <a:t>What are your club’s gaps and opportunities? </a:t>
          </a:r>
          <a:endParaRPr lang="en-US" sz="1200" dirty="0"/>
        </a:p>
      </dgm:t>
    </dgm:pt>
    <dgm:pt modelId="{3DB715E7-21A2-4766-927A-286B7CF98968}" type="parTrans" cxnId="{4821699E-FB2E-4532-9F2A-368D452EEC39}">
      <dgm:prSet/>
      <dgm:spPr/>
      <dgm:t>
        <a:bodyPr/>
        <a:lstStyle/>
        <a:p>
          <a:endParaRPr lang="en-US"/>
        </a:p>
      </dgm:t>
    </dgm:pt>
    <dgm:pt modelId="{54790047-E59B-4297-9C5D-B210891B757A}" type="sibTrans" cxnId="{4821699E-FB2E-4532-9F2A-368D452EEC39}">
      <dgm:prSet/>
      <dgm:spPr/>
      <dgm:t>
        <a:bodyPr/>
        <a:lstStyle/>
        <a:p>
          <a:endParaRPr lang="en-US"/>
        </a:p>
      </dgm:t>
    </dgm:pt>
    <dgm:pt modelId="{52AD18BF-C702-4D0E-8948-E0A9512F3DE5}" type="pres">
      <dgm:prSet presAssocID="{39447130-1BC9-4D2F-A3B6-41F9C4C4590C}" presName="Name0" presStyleCnt="0">
        <dgm:presLayoutVars>
          <dgm:dir/>
          <dgm:animLvl val="lvl"/>
          <dgm:resizeHandles val="exact"/>
        </dgm:presLayoutVars>
      </dgm:prSet>
      <dgm:spPr/>
      <dgm:t>
        <a:bodyPr/>
        <a:lstStyle/>
        <a:p>
          <a:endParaRPr lang="en-US"/>
        </a:p>
      </dgm:t>
    </dgm:pt>
    <dgm:pt modelId="{62DDF52E-EEA7-4D05-AB1F-15E12FD886E2}" type="pres">
      <dgm:prSet presAssocID="{39447130-1BC9-4D2F-A3B6-41F9C4C4590C}" presName="tSp" presStyleCnt="0"/>
      <dgm:spPr/>
    </dgm:pt>
    <dgm:pt modelId="{43A487C1-E4E1-4F15-BC7F-BABDA89CE4FC}" type="pres">
      <dgm:prSet presAssocID="{39447130-1BC9-4D2F-A3B6-41F9C4C4590C}" presName="bSp" presStyleCnt="0"/>
      <dgm:spPr/>
    </dgm:pt>
    <dgm:pt modelId="{069406DD-3B7A-44C9-AC1F-71840DD1C2E5}" type="pres">
      <dgm:prSet presAssocID="{39447130-1BC9-4D2F-A3B6-41F9C4C4590C}" presName="process" presStyleCnt="0"/>
      <dgm:spPr/>
    </dgm:pt>
    <dgm:pt modelId="{2FAA1C9F-39D4-46F0-8AEA-AB278719D086}" type="pres">
      <dgm:prSet presAssocID="{DD272C37-058F-4052-AA8E-567FE2D6E938}" presName="composite1" presStyleCnt="0"/>
      <dgm:spPr/>
    </dgm:pt>
    <dgm:pt modelId="{C48944B8-AF12-48BC-8732-2394C33179A0}" type="pres">
      <dgm:prSet presAssocID="{DD272C37-058F-4052-AA8E-567FE2D6E938}" presName="dummyNode1" presStyleLbl="node1" presStyleIdx="0" presStyleCnt="4"/>
      <dgm:spPr/>
    </dgm:pt>
    <dgm:pt modelId="{879310C2-1E98-4155-B702-92925A0325FD}" type="pres">
      <dgm:prSet presAssocID="{DD272C37-058F-4052-AA8E-567FE2D6E938}" presName="childNode1" presStyleLbl="bgAcc1" presStyleIdx="0" presStyleCnt="4" custScaleY="108937" custLinFactNeighborY="-18380">
        <dgm:presLayoutVars>
          <dgm:bulletEnabled val="1"/>
        </dgm:presLayoutVars>
      </dgm:prSet>
      <dgm:spPr/>
      <dgm:t>
        <a:bodyPr/>
        <a:lstStyle/>
        <a:p>
          <a:endParaRPr lang="en-US"/>
        </a:p>
      </dgm:t>
    </dgm:pt>
    <dgm:pt modelId="{D677AD27-3A17-4472-BB5E-3F7B039D3AAC}" type="pres">
      <dgm:prSet presAssocID="{DD272C37-058F-4052-AA8E-567FE2D6E938}" presName="childNode1tx" presStyleLbl="bgAcc1" presStyleIdx="0" presStyleCnt="4">
        <dgm:presLayoutVars>
          <dgm:bulletEnabled val="1"/>
        </dgm:presLayoutVars>
      </dgm:prSet>
      <dgm:spPr/>
      <dgm:t>
        <a:bodyPr/>
        <a:lstStyle/>
        <a:p>
          <a:endParaRPr lang="en-US"/>
        </a:p>
      </dgm:t>
    </dgm:pt>
    <dgm:pt modelId="{F722A61E-E747-49C8-9D3B-5F4D0B088A46}" type="pres">
      <dgm:prSet presAssocID="{DD272C37-058F-4052-AA8E-567FE2D6E938}" presName="parentNode1" presStyleLbl="node1" presStyleIdx="0" presStyleCnt="4">
        <dgm:presLayoutVars>
          <dgm:chMax val="1"/>
          <dgm:bulletEnabled val="1"/>
        </dgm:presLayoutVars>
      </dgm:prSet>
      <dgm:spPr/>
      <dgm:t>
        <a:bodyPr/>
        <a:lstStyle/>
        <a:p>
          <a:endParaRPr lang="en-US"/>
        </a:p>
      </dgm:t>
    </dgm:pt>
    <dgm:pt modelId="{3BBFE6AE-87EC-41D9-8222-E4866C498AC2}" type="pres">
      <dgm:prSet presAssocID="{DD272C37-058F-4052-AA8E-567FE2D6E938}" presName="connSite1" presStyleCnt="0"/>
      <dgm:spPr/>
    </dgm:pt>
    <dgm:pt modelId="{48E5D1A8-D6CA-4C9C-ADA4-DCA581E38D0A}" type="pres">
      <dgm:prSet presAssocID="{9D6FB55D-E395-4788-8467-3DC61F364715}" presName="Name9" presStyleLbl="sibTrans2D1" presStyleIdx="0" presStyleCnt="3"/>
      <dgm:spPr/>
      <dgm:t>
        <a:bodyPr/>
        <a:lstStyle/>
        <a:p>
          <a:endParaRPr lang="en-US"/>
        </a:p>
      </dgm:t>
    </dgm:pt>
    <dgm:pt modelId="{CDAC460E-AE53-46C4-A153-2F91D71AF319}" type="pres">
      <dgm:prSet presAssocID="{4B43537E-FBAF-4418-AAFD-1D8B03D2D93E}" presName="composite2" presStyleCnt="0"/>
      <dgm:spPr/>
    </dgm:pt>
    <dgm:pt modelId="{C724D237-A9CC-4CE0-865F-2BBE384D3F1D}" type="pres">
      <dgm:prSet presAssocID="{4B43537E-FBAF-4418-AAFD-1D8B03D2D93E}" presName="dummyNode2" presStyleLbl="node1" presStyleIdx="0" presStyleCnt="4"/>
      <dgm:spPr/>
    </dgm:pt>
    <dgm:pt modelId="{96988BF9-D592-444A-A2C4-3DB1AE38B93B}" type="pres">
      <dgm:prSet presAssocID="{4B43537E-FBAF-4418-AAFD-1D8B03D2D93E}" presName="childNode2" presStyleLbl="bgAcc1" presStyleIdx="1" presStyleCnt="4" custScaleY="124000">
        <dgm:presLayoutVars>
          <dgm:bulletEnabled val="1"/>
        </dgm:presLayoutVars>
      </dgm:prSet>
      <dgm:spPr/>
      <dgm:t>
        <a:bodyPr/>
        <a:lstStyle/>
        <a:p>
          <a:endParaRPr lang="en-US"/>
        </a:p>
      </dgm:t>
    </dgm:pt>
    <dgm:pt modelId="{EADB7D6F-0085-47B5-812F-C154E770795C}" type="pres">
      <dgm:prSet presAssocID="{4B43537E-FBAF-4418-AAFD-1D8B03D2D93E}" presName="childNode2tx" presStyleLbl="bgAcc1" presStyleIdx="1" presStyleCnt="4">
        <dgm:presLayoutVars>
          <dgm:bulletEnabled val="1"/>
        </dgm:presLayoutVars>
      </dgm:prSet>
      <dgm:spPr/>
      <dgm:t>
        <a:bodyPr/>
        <a:lstStyle/>
        <a:p>
          <a:endParaRPr lang="en-US"/>
        </a:p>
      </dgm:t>
    </dgm:pt>
    <dgm:pt modelId="{A38334BC-0C99-48C8-9160-365DAA88FFFD}" type="pres">
      <dgm:prSet presAssocID="{4B43537E-FBAF-4418-AAFD-1D8B03D2D93E}" presName="parentNode2" presStyleLbl="node1" presStyleIdx="1" presStyleCnt="4">
        <dgm:presLayoutVars>
          <dgm:chMax val="0"/>
          <dgm:bulletEnabled val="1"/>
        </dgm:presLayoutVars>
      </dgm:prSet>
      <dgm:spPr/>
      <dgm:t>
        <a:bodyPr/>
        <a:lstStyle/>
        <a:p>
          <a:endParaRPr lang="en-US"/>
        </a:p>
      </dgm:t>
    </dgm:pt>
    <dgm:pt modelId="{279F2A4C-01CF-469C-B18A-38345DDDA3B5}" type="pres">
      <dgm:prSet presAssocID="{4B43537E-FBAF-4418-AAFD-1D8B03D2D93E}" presName="connSite2" presStyleCnt="0"/>
      <dgm:spPr/>
    </dgm:pt>
    <dgm:pt modelId="{5E4DE7F0-B8FC-4E05-BF69-915E3CC61259}" type="pres">
      <dgm:prSet presAssocID="{29FC8187-40C7-4F2C-9C29-AD168DAFA672}" presName="Name18" presStyleLbl="sibTrans2D1" presStyleIdx="1" presStyleCnt="3"/>
      <dgm:spPr/>
      <dgm:t>
        <a:bodyPr/>
        <a:lstStyle/>
        <a:p>
          <a:endParaRPr lang="en-US"/>
        </a:p>
      </dgm:t>
    </dgm:pt>
    <dgm:pt modelId="{9F10D87A-9158-499C-AA3D-AA5F37785D73}" type="pres">
      <dgm:prSet presAssocID="{453E28D3-2C60-4A65-9D23-47DF67827E48}" presName="composite1" presStyleCnt="0"/>
      <dgm:spPr/>
    </dgm:pt>
    <dgm:pt modelId="{7DA9AC19-9B2E-4C8E-AA9A-2C6CA991248E}" type="pres">
      <dgm:prSet presAssocID="{453E28D3-2C60-4A65-9D23-47DF67827E48}" presName="dummyNode1" presStyleLbl="node1" presStyleIdx="1" presStyleCnt="4"/>
      <dgm:spPr/>
    </dgm:pt>
    <dgm:pt modelId="{0A04B6E3-F88D-4047-A79B-64736B1B0D8E}" type="pres">
      <dgm:prSet presAssocID="{453E28D3-2C60-4A65-9D23-47DF67827E48}" presName="childNode1" presStyleLbl="bgAcc1" presStyleIdx="2" presStyleCnt="4" custScaleY="136352" custLinFactNeighborY="-2043">
        <dgm:presLayoutVars>
          <dgm:bulletEnabled val="1"/>
        </dgm:presLayoutVars>
      </dgm:prSet>
      <dgm:spPr/>
      <dgm:t>
        <a:bodyPr/>
        <a:lstStyle/>
        <a:p>
          <a:endParaRPr lang="en-US"/>
        </a:p>
      </dgm:t>
    </dgm:pt>
    <dgm:pt modelId="{C4859A8A-BDA0-4431-86ED-D15F3CD4D01C}" type="pres">
      <dgm:prSet presAssocID="{453E28D3-2C60-4A65-9D23-47DF67827E48}" presName="childNode1tx" presStyleLbl="bgAcc1" presStyleIdx="2" presStyleCnt="4">
        <dgm:presLayoutVars>
          <dgm:bulletEnabled val="1"/>
        </dgm:presLayoutVars>
      </dgm:prSet>
      <dgm:spPr/>
      <dgm:t>
        <a:bodyPr/>
        <a:lstStyle/>
        <a:p>
          <a:endParaRPr lang="en-US"/>
        </a:p>
      </dgm:t>
    </dgm:pt>
    <dgm:pt modelId="{FB579CAC-26C8-425E-B5D2-9BD41D56E193}" type="pres">
      <dgm:prSet presAssocID="{453E28D3-2C60-4A65-9D23-47DF67827E48}" presName="parentNode1" presStyleLbl="node1" presStyleIdx="2" presStyleCnt="4" custLinFactNeighborY="6356">
        <dgm:presLayoutVars>
          <dgm:chMax val="1"/>
          <dgm:bulletEnabled val="1"/>
        </dgm:presLayoutVars>
      </dgm:prSet>
      <dgm:spPr/>
      <dgm:t>
        <a:bodyPr/>
        <a:lstStyle/>
        <a:p>
          <a:endParaRPr lang="en-US"/>
        </a:p>
      </dgm:t>
    </dgm:pt>
    <dgm:pt modelId="{E9EB4EA5-8E35-4756-86CC-0D631E95E858}" type="pres">
      <dgm:prSet presAssocID="{453E28D3-2C60-4A65-9D23-47DF67827E48}" presName="connSite1" presStyleCnt="0"/>
      <dgm:spPr/>
    </dgm:pt>
    <dgm:pt modelId="{3979617B-3CD9-4D65-9E24-6E9347977680}" type="pres">
      <dgm:prSet presAssocID="{0EC05BC7-793C-40AB-9D4E-3E58B44955F2}" presName="Name9" presStyleLbl="sibTrans2D1" presStyleIdx="2" presStyleCnt="3"/>
      <dgm:spPr/>
      <dgm:t>
        <a:bodyPr/>
        <a:lstStyle/>
        <a:p>
          <a:endParaRPr lang="en-US"/>
        </a:p>
      </dgm:t>
    </dgm:pt>
    <dgm:pt modelId="{1286B8B0-5A0B-41F0-A595-EBD22EA1273A}" type="pres">
      <dgm:prSet presAssocID="{B4E10A0D-C2C1-4F0B-8D38-B894983B2416}" presName="composite2" presStyleCnt="0"/>
      <dgm:spPr/>
    </dgm:pt>
    <dgm:pt modelId="{80C1F6F7-812E-449B-84BC-6EAE47BE5F63}" type="pres">
      <dgm:prSet presAssocID="{B4E10A0D-C2C1-4F0B-8D38-B894983B2416}" presName="dummyNode2" presStyleLbl="node1" presStyleIdx="2" presStyleCnt="4"/>
      <dgm:spPr/>
    </dgm:pt>
    <dgm:pt modelId="{4BA6921A-C6E1-4199-A06C-E6F7CBBE8A09}" type="pres">
      <dgm:prSet presAssocID="{B4E10A0D-C2C1-4F0B-8D38-B894983B2416}" presName="childNode2" presStyleLbl="bgAcc1" presStyleIdx="3" presStyleCnt="4" custScaleY="130808" custLinFactNeighborY="4086">
        <dgm:presLayoutVars>
          <dgm:bulletEnabled val="1"/>
        </dgm:presLayoutVars>
      </dgm:prSet>
      <dgm:spPr/>
      <dgm:t>
        <a:bodyPr/>
        <a:lstStyle/>
        <a:p>
          <a:endParaRPr lang="en-US"/>
        </a:p>
      </dgm:t>
    </dgm:pt>
    <dgm:pt modelId="{03066272-B072-4D4B-87A5-DE32170A6F6F}" type="pres">
      <dgm:prSet presAssocID="{B4E10A0D-C2C1-4F0B-8D38-B894983B2416}" presName="childNode2tx" presStyleLbl="bgAcc1" presStyleIdx="3" presStyleCnt="4">
        <dgm:presLayoutVars>
          <dgm:bulletEnabled val="1"/>
        </dgm:presLayoutVars>
      </dgm:prSet>
      <dgm:spPr/>
      <dgm:t>
        <a:bodyPr/>
        <a:lstStyle/>
        <a:p>
          <a:endParaRPr lang="en-US"/>
        </a:p>
      </dgm:t>
    </dgm:pt>
    <dgm:pt modelId="{9505F5D1-B2EC-4388-8C5D-0B8E0238A81E}" type="pres">
      <dgm:prSet presAssocID="{B4E10A0D-C2C1-4F0B-8D38-B894983B2416}" presName="parentNode2" presStyleLbl="node1" presStyleIdx="3" presStyleCnt="4">
        <dgm:presLayoutVars>
          <dgm:chMax val="0"/>
          <dgm:bulletEnabled val="1"/>
        </dgm:presLayoutVars>
      </dgm:prSet>
      <dgm:spPr/>
      <dgm:t>
        <a:bodyPr/>
        <a:lstStyle/>
        <a:p>
          <a:endParaRPr lang="en-US"/>
        </a:p>
      </dgm:t>
    </dgm:pt>
    <dgm:pt modelId="{C578B48B-94B1-4B81-84A7-D6D3072A4178}" type="pres">
      <dgm:prSet presAssocID="{B4E10A0D-C2C1-4F0B-8D38-B894983B2416}" presName="connSite2" presStyleCnt="0"/>
      <dgm:spPr/>
    </dgm:pt>
  </dgm:ptLst>
  <dgm:cxnLst>
    <dgm:cxn modelId="{95800F5A-C87F-4F5D-995A-DFF6EACC8970}" type="presOf" srcId="{9D6FB55D-E395-4788-8467-3DC61F364715}" destId="{48E5D1A8-D6CA-4C9C-ADA4-DCA581E38D0A}" srcOrd="0" destOrd="0" presId="urn:microsoft.com/office/officeart/2005/8/layout/hProcess4"/>
    <dgm:cxn modelId="{CAF8ED2F-4C13-43C8-B9FA-EE3DF4724B8B}" type="presOf" srcId="{6B9B5864-1E89-4A0F-9623-B2DC5CF31562}" destId="{4BA6921A-C6E1-4199-A06C-E6F7CBBE8A09}" srcOrd="0" destOrd="1" presId="urn:microsoft.com/office/officeart/2005/8/layout/hProcess4"/>
    <dgm:cxn modelId="{F9567619-3DAD-4DF2-AAD2-824955E99ED5}" type="presOf" srcId="{2CB23946-AE25-4CB0-9DA0-3F283B494AB4}" destId="{D677AD27-3A17-4472-BB5E-3F7B039D3AAC}" srcOrd="1" destOrd="2" presId="urn:microsoft.com/office/officeart/2005/8/layout/hProcess4"/>
    <dgm:cxn modelId="{F07C809C-2E8D-446C-A3D5-511848ADBC73}" srcId="{4B43537E-FBAF-4418-AAFD-1D8B03D2D93E}" destId="{C5B1CD06-885D-4D8E-91F9-77565B14D36D}" srcOrd="2" destOrd="0" parTransId="{33E4A7A7-F562-4168-ACE4-6F7245036D0D}" sibTransId="{45B266FF-2F28-4D19-AAEF-29B17B0C4F6B}"/>
    <dgm:cxn modelId="{C14D89A1-9550-4C96-8C2E-6E69599DC0FD}" srcId="{39447130-1BC9-4D2F-A3B6-41F9C4C4590C}" destId="{453E28D3-2C60-4A65-9D23-47DF67827E48}" srcOrd="2" destOrd="0" parTransId="{012A4A2E-BBD2-4048-8AD4-A0CECC9BB3F0}" sibTransId="{0EC05BC7-793C-40AB-9D4E-3E58B44955F2}"/>
    <dgm:cxn modelId="{A9447254-5930-49E5-BC5C-12C2E3285031}" type="presOf" srcId="{EA73E1B6-EC16-4A85-84B6-4FB33552FACD}" destId="{0A04B6E3-F88D-4047-A79B-64736B1B0D8E}" srcOrd="0" destOrd="1" presId="urn:microsoft.com/office/officeart/2005/8/layout/hProcess4"/>
    <dgm:cxn modelId="{0F8B1767-1D9E-48E5-9886-22339AFC1A15}" srcId="{B4E10A0D-C2C1-4F0B-8D38-B894983B2416}" destId="{6B9B5864-1E89-4A0F-9623-B2DC5CF31562}" srcOrd="1" destOrd="0" parTransId="{E25CCAB8-FAB8-4C9C-A747-0C69E8C68D5C}" sibTransId="{F285360E-FF4B-45A1-B063-A909F68D7412}"/>
    <dgm:cxn modelId="{2D048720-AFA7-43C3-AFD2-6A012E5B7C57}" srcId="{4B43537E-FBAF-4418-AAFD-1D8B03D2D93E}" destId="{BA1F8487-4699-4869-8BF8-7539C60036A8}" srcOrd="0" destOrd="0" parTransId="{F2DB8CB5-EBF2-46CF-881C-8B8FC4A777BE}" sibTransId="{C1FA3DFD-E7EB-41D2-8FD8-C59F236A69F2}"/>
    <dgm:cxn modelId="{597BA359-1FF9-4530-B4C2-562CA4FE6DB1}" type="presOf" srcId="{2071783A-105C-4199-9919-6B89DACED969}" destId="{0A04B6E3-F88D-4047-A79B-64736B1B0D8E}" srcOrd="0" destOrd="0" presId="urn:microsoft.com/office/officeart/2005/8/layout/hProcess4"/>
    <dgm:cxn modelId="{B12FDD82-8399-4EE9-804A-CF865297D416}" srcId="{DD272C37-058F-4052-AA8E-567FE2D6E938}" destId="{9F2ADF5D-CCE7-4296-9714-62B8E983EF9A}" srcOrd="0" destOrd="0" parTransId="{5E1A8DEA-4073-40F7-B02F-9AFC2DA9A500}" sibTransId="{5466C146-79D1-4ECA-9AD0-4821856A74B9}"/>
    <dgm:cxn modelId="{C6D76198-BEFC-4105-8DB8-5EF059E559BB}" type="presOf" srcId="{DA5EEEE9-81A5-4608-B8DF-13A53893D15F}" destId="{879310C2-1E98-4155-B702-92925A0325FD}" srcOrd="0" destOrd="3" presId="urn:microsoft.com/office/officeart/2005/8/layout/hProcess4"/>
    <dgm:cxn modelId="{58CAEF9F-80B4-44C3-A52D-4E7D2688153A}" type="presOf" srcId="{DB3420C2-A3CB-4532-A092-3EE03A4DFB47}" destId="{D677AD27-3A17-4472-BB5E-3F7B039D3AAC}" srcOrd="1" destOrd="1" presId="urn:microsoft.com/office/officeart/2005/8/layout/hProcess4"/>
    <dgm:cxn modelId="{10F439C7-6BC4-422C-823A-5D93BB01E14E}" srcId="{4B43537E-FBAF-4418-AAFD-1D8B03D2D93E}" destId="{E91A84EF-4D93-443D-BFD8-82D2C302EFB7}" srcOrd="1" destOrd="0" parTransId="{36629286-D3A0-4A95-A061-BE0443805466}" sibTransId="{82D0FDE0-2602-4A9B-85A2-7CDAD9FB4139}"/>
    <dgm:cxn modelId="{9D7859B8-E9FD-4347-A777-41366A27CB11}" type="presOf" srcId="{9B061960-8A2F-4B77-9CA3-8DA3515E046B}" destId="{0A04B6E3-F88D-4047-A79B-64736B1B0D8E}" srcOrd="0" destOrd="2" presId="urn:microsoft.com/office/officeart/2005/8/layout/hProcess4"/>
    <dgm:cxn modelId="{08ED6C3A-5368-4B69-8DCF-8348A09AAA30}" type="presOf" srcId="{2071783A-105C-4199-9919-6B89DACED969}" destId="{C4859A8A-BDA0-4431-86ED-D15F3CD4D01C}" srcOrd="1" destOrd="0" presId="urn:microsoft.com/office/officeart/2005/8/layout/hProcess4"/>
    <dgm:cxn modelId="{5A47FD1A-BE7E-4005-A531-097536065B5E}" type="presOf" srcId="{EA73E1B6-EC16-4A85-84B6-4FB33552FACD}" destId="{C4859A8A-BDA0-4431-86ED-D15F3CD4D01C}" srcOrd="1" destOrd="1" presId="urn:microsoft.com/office/officeart/2005/8/layout/hProcess4"/>
    <dgm:cxn modelId="{768AC89F-4F23-46EC-AD7A-74E1850A3F2F}" type="presOf" srcId="{E91A84EF-4D93-443D-BFD8-82D2C302EFB7}" destId="{EADB7D6F-0085-47B5-812F-C154E770795C}" srcOrd="1" destOrd="1" presId="urn:microsoft.com/office/officeart/2005/8/layout/hProcess4"/>
    <dgm:cxn modelId="{E2AE5F1F-6247-4156-8331-B43609E07223}" type="presOf" srcId="{BA1F8487-4699-4869-8BF8-7539C60036A8}" destId="{96988BF9-D592-444A-A2C4-3DB1AE38B93B}" srcOrd="0" destOrd="0" presId="urn:microsoft.com/office/officeart/2005/8/layout/hProcess4"/>
    <dgm:cxn modelId="{35D1203C-4B50-4E8D-8832-568F39DC8ECD}" type="presOf" srcId="{6684BC9D-A337-4F2D-937D-66B76EFD02C3}" destId="{03066272-B072-4D4B-87A5-DE32170A6F6F}" srcOrd="1" destOrd="0" presId="urn:microsoft.com/office/officeart/2005/8/layout/hProcess4"/>
    <dgm:cxn modelId="{23229D7B-ED4A-442D-AE01-60A24D5A8CC0}" type="presOf" srcId="{453E28D3-2C60-4A65-9D23-47DF67827E48}" destId="{FB579CAC-26C8-425E-B5D2-9BD41D56E193}" srcOrd="0" destOrd="0" presId="urn:microsoft.com/office/officeart/2005/8/layout/hProcess4"/>
    <dgm:cxn modelId="{690BDE9A-7319-4453-A3CD-CBA8C44C4F55}" type="presOf" srcId="{9B061960-8A2F-4B77-9CA3-8DA3515E046B}" destId="{C4859A8A-BDA0-4431-86ED-D15F3CD4D01C}" srcOrd="1" destOrd="2" presId="urn:microsoft.com/office/officeart/2005/8/layout/hProcess4"/>
    <dgm:cxn modelId="{099D9338-E104-4E6D-B683-FDF0247199C0}" type="presOf" srcId="{BA1F8487-4699-4869-8BF8-7539C60036A8}" destId="{EADB7D6F-0085-47B5-812F-C154E770795C}" srcOrd="1" destOrd="0" presId="urn:microsoft.com/office/officeart/2005/8/layout/hProcess4"/>
    <dgm:cxn modelId="{A471D657-E3D8-4D61-85D2-3089F119B8C1}" srcId="{453E28D3-2C60-4A65-9D23-47DF67827E48}" destId="{9B061960-8A2F-4B77-9CA3-8DA3515E046B}" srcOrd="2" destOrd="0" parTransId="{2BF3838C-46AB-4F19-9BC8-6AEF7835F6A5}" sibTransId="{3AF43C79-A167-44F7-AF95-02451254E06A}"/>
    <dgm:cxn modelId="{FAE83496-F9B6-4E1A-AA68-BF5FB59F251D}" srcId="{39447130-1BC9-4D2F-A3B6-41F9C4C4590C}" destId="{B4E10A0D-C2C1-4F0B-8D38-B894983B2416}" srcOrd="3" destOrd="0" parTransId="{BB78A7A6-E659-4268-A917-CCAE88925AB6}" sibTransId="{D0929FCC-BD9C-41F4-AC5A-1AF7814A16A4}"/>
    <dgm:cxn modelId="{B3FBE463-F502-4818-908E-BD0BB3FF8ED1}" srcId="{39447130-1BC9-4D2F-A3B6-41F9C4C4590C}" destId="{DD272C37-058F-4052-AA8E-567FE2D6E938}" srcOrd="0" destOrd="0" parTransId="{89EFF900-0A8D-4A26-9C8C-6FCB60A4B0D9}" sibTransId="{9D6FB55D-E395-4788-8467-3DC61F364715}"/>
    <dgm:cxn modelId="{4445788F-7F42-4EB6-B6C7-8A16AE758DBD}" srcId="{453E28D3-2C60-4A65-9D23-47DF67827E48}" destId="{DB259961-2A3E-4742-96A5-11A807170763}" srcOrd="3" destOrd="0" parTransId="{B1B96405-BDFE-4ED3-8632-FF6231ACFD4A}" sibTransId="{835C2633-CD74-4EC5-92A2-4C75006C8837}"/>
    <dgm:cxn modelId="{3940DAA0-EDDD-45A3-8DDB-DED0DA8A609F}" type="presOf" srcId="{DD272C37-058F-4052-AA8E-567FE2D6E938}" destId="{F722A61E-E747-49C8-9D3B-5F4D0B088A46}" srcOrd="0" destOrd="0" presId="urn:microsoft.com/office/officeart/2005/8/layout/hProcess4"/>
    <dgm:cxn modelId="{7E6F1F02-5114-4416-A3C5-D4A19BABC659}" type="presOf" srcId="{4B43537E-FBAF-4418-AAFD-1D8B03D2D93E}" destId="{A38334BC-0C99-48C8-9160-365DAA88FFFD}" srcOrd="0" destOrd="0" presId="urn:microsoft.com/office/officeart/2005/8/layout/hProcess4"/>
    <dgm:cxn modelId="{41CE2575-305F-443D-8854-4B81A9597451}" type="presOf" srcId="{39447130-1BC9-4D2F-A3B6-41F9C4C4590C}" destId="{52AD18BF-C702-4D0E-8948-E0A9512F3DE5}" srcOrd="0" destOrd="0" presId="urn:microsoft.com/office/officeart/2005/8/layout/hProcess4"/>
    <dgm:cxn modelId="{6018B919-CB9F-4D9E-A5AE-1208D52090D9}" type="presOf" srcId="{E91A84EF-4D93-443D-BFD8-82D2C302EFB7}" destId="{96988BF9-D592-444A-A2C4-3DB1AE38B93B}" srcOrd="0" destOrd="1" presId="urn:microsoft.com/office/officeart/2005/8/layout/hProcess4"/>
    <dgm:cxn modelId="{F9EAD552-72E0-4ABB-9F11-604780B32E89}" srcId="{453E28D3-2C60-4A65-9D23-47DF67827E48}" destId="{2071783A-105C-4199-9919-6B89DACED969}" srcOrd="0" destOrd="0" parTransId="{1E3AC47F-C4DD-4371-BD2D-32AC769173A6}" sibTransId="{9E737F27-7F35-440F-8DA0-B7D5F6A23EAD}"/>
    <dgm:cxn modelId="{C6E581BF-4E88-4DE4-964F-E5BA12F49722}" type="presOf" srcId="{6684BC9D-A337-4F2D-937D-66B76EFD02C3}" destId="{4BA6921A-C6E1-4199-A06C-E6F7CBBE8A09}" srcOrd="0" destOrd="0" presId="urn:microsoft.com/office/officeart/2005/8/layout/hProcess4"/>
    <dgm:cxn modelId="{88D899E4-A958-49A7-AFFD-0C479B0C41C5}" type="presOf" srcId="{B4E10A0D-C2C1-4F0B-8D38-B894983B2416}" destId="{9505F5D1-B2EC-4388-8C5D-0B8E0238A81E}" srcOrd="0" destOrd="0" presId="urn:microsoft.com/office/officeart/2005/8/layout/hProcess4"/>
    <dgm:cxn modelId="{049269F0-43A5-4090-A790-FBB762840815}" type="presOf" srcId="{DB259961-2A3E-4742-96A5-11A807170763}" destId="{0A04B6E3-F88D-4047-A79B-64736B1B0D8E}" srcOrd="0" destOrd="3" presId="urn:microsoft.com/office/officeart/2005/8/layout/hProcess4"/>
    <dgm:cxn modelId="{92173EE3-EE07-4A56-B5CF-5510D0579B31}" srcId="{453E28D3-2C60-4A65-9D23-47DF67827E48}" destId="{EA73E1B6-EC16-4A85-84B6-4FB33552FACD}" srcOrd="1" destOrd="0" parTransId="{9D30DEAE-E5F3-48C2-825E-DDE5B50642FF}" sibTransId="{72ABE712-BFA1-4581-8F20-302FF68C8E0D}"/>
    <dgm:cxn modelId="{4821699E-FB2E-4532-9F2A-368D452EEC39}" srcId="{2CB23946-AE25-4CB0-9DA0-3F283B494AB4}" destId="{DA5EEEE9-81A5-4608-B8DF-13A53893D15F}" srcOrd="0" destOrd="0" parTransId="{3DB715E7-21A2-4766-927A-286B7CF98968}" sibTransId="{54790047-E59B-4297-9C5D-B210891B757A}"/>
    <dgm:cxn modelId="{AED6A58A-54AC-4747-B40E-C47B56A7EB7A}" type="presOf" srcId="{9F2ADF5D-CCE7-4296-9714-62B8E983EF9A}" destId="{D677AD27-3A17-4472-BB5E-3F7B039D3AAC}" srcOrd="1" destOrd="0" presId="urn:microsoft.com/office/officeart/2005/8/layout/hProcess4"/>
    <dgm:cxn modelId="{B3D86E1E-D16A-4121-B048-38593ADE7199}" type="presOf" srcId="{9F2ADF5D-CCE7-4296-9714-62B8E983EF9A}" destId="{879310C2-1E98-4155-B702-92925A0325FD}" srcOrd="0" destOrd="0" presId="urn:microsoft.com/office/officeart/2005/8/layout/hProcess4"/>
    <dgm:cxn modelId="{D15750B1-6CA4-4D92-BCA3-BE5B1709AA8F}" type="presOf" srcId="{C5B1CD06-885D-4D8E-91F9-77565B14D36D}" destId="{96988BF9-D592-444A-A2C4-3DB1AE38B93B}" srcOrd="0" destOrd="2" presId="urn:microsoft.com/office/officeart/2005/8/layout/hProcess4"/>
    <dgm:cxn modelId="{F24CD2C5-7FB7-4E2F-ABF6-C7F18C769E8E}" type="presOf" srcId="{2CB23946-AE25-4CB0-9DA0-3F283B494AB4}" destId="{879310C2-1E98-4155-B702-92925A0325FD}" srcOrd="0" destOrd="2" presId="urn:microsoft.com/office/officeart/2005/8/layout/hProcess4"/>
    <dgm:cxn modelId="{3FDD5ABA-90F6-4C22-93F1-CA6E7A83DD45}" type="presOf" srcId="{DB259961-2A3E-4742-96A5-11A807170763}" destId="{C4859A8A-BDA0-4431-86ED-D15F3CD4D01C}" srcOrd="1" destOrd="3" presId="urn:microsoft.com/office/officeart/2005/8/layout/hProcess4"/>
    <dgm:cxn modelId="{A2850754-4461-4E28-9546-5D3B9001D0D3}" srcId="{DD272C37-058F-4052-AA8E-567FE2D6E938}" destId="{2CB23946-AE25-4CB0-9DA0-3F283B494AB4}" srcOrd="2" destOrd="0" parTransId="{A8B5BA47-E5F5-42CC-8EA9-63190ABF3FEB}" sibTransId="{6BBC3FFD-ABAE-4E77-8402-2F6659FC5300}"/>
    <dgm:cxn modelId="{866EFC12-7DD1-4D58-9367-24AC3C35B076}" type="presOf" srcId="{0EC05BC7-793C-40AB-9D4E-3E58B44955F2}" destId="{3979617B-3CD9-4D65-9E24-6E9347977680}" srcOrd="0" destOrd="0" presId="urn:microsoft.com/office/officeart/2005/8/layout/hProcess4"/>
    <dgm:cxn modelId="{92FF9999-4276-4103-BCE8-36023E705FBC}" srcId="{DD272C37-058F-4052-AA8E-567FE2D6E938}" destId="{DB3420C2-A3CB-4532-A092-3EE03A4DFB47}" srcOrd="1" destOrd="0" parTransId="{447837B5-5D5C-428C-9191-E171F053E2FB}" sibTransId="{985D7685-F99B-4F17-A735-BD205766993A}"/>
    <dgm:cxn modelId="{B8966244-BDCB-4589-9894-A4913AE6058B}" type="presOf" srcId="{DA5EEEE9-81A5-4608-B8DF-13A53893D15F}" destId="{D677AD27-3A17-4472-BB5E-3F7B039D3AAC}" srcOrd="1" destOrd="3" presId="urn:microsoft.com/office/officeart/2005/8/layout/hProcess4"/>
    <dgm:cxn modelId="{B58F3661-7AEF-4F82-892E-C87CCACF9FA5}" srcId="{39447130-1BC9-4D2F-A3B6-41F9C4C4590C}" destId="{4B43537E-FBAF-4418-AAFD-1D8B03D2D93E}" srcOrd="1" destOrd="0" parTransId="{99B803C6-9200-4F40-9D4F-EF94869E087B}" sibTransId="{29FC8187-40C7-4F2C-9C29-AD168DAFA672}"/>
    <dgm:cxn modelId="{C38FC323-2CC8-463C-846C-5FD3D626E7E1}" type="presOf" srcId="{C5B1CD06-885D-4D8E-91F9-77565B14D36D}" destId="{EADB7D6F-0085-47B5-812F-C154E770795C}" srcOrd="1" destOrd="2" presId="urn:microsoft.com/office/officeart/2005/8/layout/hProcess4"/>
    <dgm:cxn modelId="{834F2495-346F-46FB-8FDF-3612583478C3}" type="presOf" srcId="{6B9B5864-1E89-4A0F-9623-B2DC5CF31562}" destId="{03066272-B072-4D4B-87A5-DE32170A6F6F}" srcOrd="1" destOrd="1" presId="urn:microsoft.com/office/officeart/2005/8/layout/hProcess4"/>
    <dgm:cxn modelId="{F5EF1DD8-F4F4-4FC9-A451-74A088B1354B}" type="presOf" srcId="{DB3420C2-A3CB-4532-A092-3EE03A4DFB47}" destId="{879310C2-1E98-4155-B702-92925A0325FD}" srcOrd="0" destOrd="1" presId="urn:microsoft.com/office/officeart/2005/8/layout/hProcess4"/>
    <dgm:cxn modelId="{B5EE117E-F785-4919-9213-BFE0B44885B3}" type="presOf" srcId="{29FC8187-40C7-4F2C-9C29-AD168DAFA672}" destId="{5E4DE7F0-B8FC-4E05-BF69-915E3CC61259}" srcOrd="0" destOrd="0" presId="urn:microsoft.com/office/officeart/2005/8/layout/hProcess4"/>
    <dgm:cxn modelId="{5CA5DB9D-ED72-4EBF-A93E-06D9B5378654}" srcId="{B4E10A0D-C2C1-4F0B-8D38-B894983B2416}" destId="{6684BC9D-A337-4F2D-937D-66B76EFD02C3}" srcOrd="0" destOrd="0" parTransId="{A28A8BB1-2913-43E1-9774-632CB1BF47A6}" sibTransId="{B940ADEA-A5A2-421E-AD40-319EC5C5EF6E}"/>
    <dgm:cxn modelId="{8064E0AD-2C0E-439F-A5DE-39409C4D66ED}" type="presParOf" srcId="{52AD18BF-C702-4D0E-8948-E0A9512F3DE5}" destId="{62DDF52E-EEA7-4D05-AB1F-15E12FD886E2}" srcOrd="0" destOrd="0" presId="urn:microsoft.com/office/officeart/2005/8/layout/hProcess4"/>
    <dgm:cxn modelId="{72160301-E7B2-41B9-BFE9-C648B6599A45}" type="presParOf" srcId="{52AD18BF-C702-4D0E-8948-E0A9512F3DE5}" destId="{43A487C1-E4E1-4F15-BC7F-BABDA89CE4FC}" srcOrd="1" destOrd="0" presId="urn:microsoft.com/office/officeart/2005/8/layout/hProcess4"/>
    <dgm:cxn modelId="{02173413-6676-4C13-BE45-2578F1116418}" type="presParOf" srcId="{52AD18BF-C702-4D0E-8948-E0A9512F3DE5}" destId="{069406DD-3B7A-44C9-AC1F-71840DD1C2E5}" srcOrd="2" destOrd="0" presId="urn:microsoft.com/office/officeart/2005/8/layout/hProcess4"/>
    <dgm:cxn modelId="{4D6C7EE2-63E1-454C-8A1B-FA3682F24536}" type="presParOf" srcId="{069406DD-3B7A-44C9-AC1F-71840DD1C2E5}" destId="{2FAA1C9F-39D4-46F0-8AEA-AB278719D086}" srcOrd="0" destOrd="0" presId="urn:microsoft.com/office/officeart/2005/8/layout/hProcess4"/>
    <dgm:cxn modelId="{A62A9677-D784-4C4A-939B-D1F756EB9959}" type="presParOf" srcId="{2FAA1C9F-39D4-46F0-8AEA-AB278719D086}" destId="{C48944B8-AF12-48BC-8732-2394C33179A0}" srcOrd="0" destOrd="0" presId="urn:microsoft.com/office/officeart/2005/8/layout/hProcess4"/>
    <dgm:cxn modelId="{839AA03D-1E04-4217-80D7-88D10A463B4A}" type="presParOf" srcId="{2FAA1C9F-39D4-46F0-8AEA-AB278719D086}" destId="{879310C2-1E98-4155-B702-92925A0325FD}" srcOrd="1" destOrd="0" presId="urn:microsoft.com/office/officeart/2005/8/layout/hProcess4"/>
    <dgm:cxn modelId="{8D1AFAD5-C5FF-4D4C-BA74-72EDED7410CB}" type="presParOf" srcId="{2FAA1C9F-39D4-46F0-8AEA-AB278719D086}" destId="{D677AD27-3A17-4472-BB5E-3F7B039D3AAC}" srcOrd="2" destOrd="0" presId="urn:microsoft.com/office/officeart/2005/8/layout/hProcess4"/>
    <dgm:cxn modelId="{EEF0DD08-AEC4-4E4C-9D0C-08E024AE7458}" type="presParOf" srcId="{2FAA1C9F-39D4-46F0-8AEA-AB278719D086}" destId="{F722A61E-E747-49C8-9D3B-5F4D0B088A46}" srcOrd="3" destOrd="0" presId="urn:microsoft.com/office/officeart/2005/8/layout/hProcess4"/>
    <dgm:cxn modelId="{9A23E256-B63B-49CA-AB76-F6A03EC611EB}" type="presParOf" srcId="{2FAA1C9F-39D4-46F0-8AEA-AB278719D086}" destId="{3BBFE6AE-87EC-41D9-8222-E4866C498AC2}" srcOrd="4" destOrd="0" presId="urn:microsoft.com/office/officeart/2005/8/layout/hProcess4"/>
    <dgm:cxn modelId="{11C2746C-9BE5-40E1-AC31-35A16D65F377}" type="presParOf" srcId="{069406DD-3B7A-44C9-AC1F-71840DD1C2E5}" destId="{48E5D1A8-D6CA-4C9C-ADA4-DCA581E38D0A}" srcOrd="1" destOrd="0" presId="urn:microsoft.com/office/officeart/2005/8/layout/hProcess4"/>
    <dgm:cxn modelId="{6DB0320E-F6B5-4E77-82F7-6F748C932E82}" type="presParOf" srcId="{069406DD-3B7A-44C9-AC1F-71840DD1C2E5}" destId="{CDAC460E-AE53-46C4-A153-2F91D71AF319}" srcOrd="2" destOrd="0" presId="urn:microsoft.com/office/officeart/2005/8/layout/hProcess4"/>
    <dgm:cxn modelId="{170017FA-AC81-4D7D-9881-58F4ED630205}" type="presParOf" srcId="{CDAC460E-AE53-46C4-A153-2F91D71AF319}" destId="{C724D237-A9CC-4CE0-865F-2BBE384D3F1D}" srcOrd="0" destOrd="0" presId="urn:microsoft.com/office/officeart/2005/8/layout/hProcess4"/>
    <dgm:cxn modelId="{EB344245-6BCD-43EF-BD74-620F75C78210}" type="presParOf" srcId="{CDAC460E-AE53-46C4-A153-2F91D71AF319}" destId="{96988BF9-D592-444A-A2C4-3DB1AE38B93B}" srcOrd="1" destOrd="0" presId="urn:microsoft.com/office/officeart/2005/8/layout/hProcess4"/>
    <dgm:cxn modelId="{54BEC78F-9E8B-4C7C-B853-F5EC21CF9AA0}" type="presParOf" srcId="{CDAC460E-AE53-46C4-A153-2F91D71AF319}" destId="{EADB7D6F-0085-47B5-812F-C154E770795C}" srcOrd="2" destOrd="0" presId="urn:microsoft.com/office/officeart/2005/8/layout/hProcess4"/>
    <dgm:cxn modelId="{39FAD5CB-B26E-46E5-A7E8-5991E447E7C1}" type="presParOf" srcId="{CDAC460E-AE53-46C4-A153-2F91D71AF319}" destId="{A38334BC-0C99-48C8-9160-365DAA88FFFD}" srcOrd="3" destOrd="0" presId="urn:microsoft.com/office/officeart/2005/8/layout/hProcess4"/>
    <dgm:cxn modelId="{00E64EF7-406A-4B38-9D29-D3F6D7011CB4}" type="presParOf" srcId="{CDAC460E-AE53-46C4-A153-2F91D71AF319}" destId="{279F2A4C-01CF-469C-B18A-38345DDDA3B5}" srcOrd="4" destOrd="0" presId="urn:microsoft.com/office/officeart/2005/8/layout/hProcess4"/>
    <dgm:cxn modelId="{4FCC1ACB-6334-4C46-8840-CAA3D2463204}" type="presParOf" srcId="{069406DD-3B7A-44C9-AC1F-71840DD1C2E5}" destId="{5E4DE7F0-B8FC-4E05-BF69-915E3CC61259}" srcOrd="3" destOrd="0" presId="urn:microsoft.com/office/officeart/2005/8/layout/hProcess4"/>
    <dgm:cxn modelId="{2C8496BB-A688-4CCD-B95E-20EC2DE95E68}" type="presParOf" srcId="{069406DD-3B7A-44C9-AC1F-71840DD1C2E5}" destId="{9F10D87A-9158-499C-AA3D-AA5F37785D73}" srcOrd="4" destOrd="0" presId="urn:microsoft.com/office/officeart/2005/8/layout/hProcess4"/>
    <dgm:cxn modelId="{84FB39B3-F413-4D48-99CF-40D593180ECC}" type="presParOf" srcId="{9F10D87A-9158-499C-AA3D-AA5F37785D73}" destId="{7DA9AC19-9B2E-4C8E-AA9A-2C6CA991248E}" srcOrd="0" destOrd="0" presId="urn:microsoft.com/office/officeart/2005/8/layout/hProcess4"/>
    <dgm:cxn modelId="{8FC2B34E-0DB7-40A5-AA93-DE76E59938F4}" type="presParOf" srcId="{9F10D87A-9158-499C-AA3D-AA5F37785D73}" destId="{0A04B6E3-F88D-4047-A79B-64736B1B0D8E}" srcOrd="1" destOrd="0" presId="urn:microsoft.com/office/officeart/2005/8/layout/hProcess4"/>
    <dgm:cxn modelId="{A656390E-7610-468D-9AE6-FFE12CA88C8E}" type="presParOf" srcId="{9F10D87A-9158-499C-AA3D-AA5F37785D73}" destId="{C4859A8A-BDA0-4431-86ED-D15F3CD4D01C}" srcOrd="2" destOrd="0" presId="urn:microsoft.com/office/officeart/2005/8/layout/hProcess4"/>
    <dgm:cxn modelId="{62BAFD7E-7645-4567-913F-4E435FFA45C7}" type="presParOf" srcId="{9F10D87A-9158-499C-AA3D-AA5F37785D73}" destId="{FB579CAC-26C8-425E-B5D2-9BD41D56E193}" srcOrd="3" destOrd="0" presId="urn:microsoft.com/office/officeart/2005/8/layout/hProcess4"/>
    <dgm:cxn modelId="{4416D9E5-0D54-45F4-BCB0-17E61B3F6C65}" type="presParOf" srcId="{9F10D87A-9158-499C-AA3D-AA5F37785D73}" destId="{E9EB4EA5-8E35-4756-86CC-0D631E95E858}" srcOrd="4" destOrd="0" presId="urn:microsoft.com/office/officeart/2005/8/layout/hProcess4"/>
    <dgm:cxn modelId="{84091918-583E-48E9-8CA6-1CEDC07F9226}" type="presParOf" srcId="{069406DD-3B7A-44C9-AC1F-71840DD1C2E5}" destId="{3979617B-3CD9-4D65-9E24-6E9347977680}" srcOrd="5" destOrd="0" presId="urn:microsoft.com/office/officeart/2005/8/layout/hProcess4"/>
    <dgm:cxn modelId="{517F5F1B-44DD-4B1B-9A7F-72F48444C8B7}" type="presParOf" srcId="{069406DD-3B7A-44C9-AC1F-71840DD1C2E5}" destId="{1286B8B0-5A0B-41F0-A595-EBD22EA1273A}" srcOrd="6" destOrd="0" presId="urn:microsoft.com/office/officeart/2005/8/layout/hProcess4"/>
    <dgm:cxn modelId="{63780652-6834-46CE-90DE-9B0F5E413B24}" type="presParOf" srcId="{1286B8B0-5A0B-41F0-A595-EBD22EA1273A}" destId="{80C1F6F7-812E-449B-84BC-6EAE47BE5F63}" srcOrd="0" destOrd="0" presId="urn:microsoft.com/office/officeart/2005/8/layout/hProcess4"/>
    <dgm:cxn modelId="{F6ABA0C9-0E8C-4166-83C6-B09C4E4BA2C9}" type="presParOf" srcId="{1286B8B0-5A0B-41F0-A595-EBD22EA1273A}" destId="{4BA6921A-C6E1-4199-A06C-E6F7CBBE8A09}" srcOrd="1" destOrd="0" presId="urn:microsoft.com/office/officeart/2005/8/layout/hProcess4"/>
    <dgm:cxn modelId="{9C96D12B-FA81-4632-AEE4-5BA50F640D24}" type="presParOf" srcId="{1286B8B0-5A0B-41F0-A595-EBD22EA1273A}" destId="{03066272-B072-4D4B-87A5-DE32170A6F6F}" srcOrd="2" destOrd="0" presId="urn:microsoft.com/office/officeart/2005/8/layout/hProcess4"/>
    <dgm:cxn modelId="{5B55277B-9B44-4B41-AFF4-164524AD080B}" type="presParOf" srcId="{1286B8B0-5A0B-41F0-A595-EBD22EA1273A}" destId="{9505F5D1-B2EC-4388-8C5D-0B8E0238A81E}" srcOrd="3" destOrd="0" presId="urn:microsoft.com/office/officeart/2005/8/layout/hProcess4"/>
    <dgm:cxn modelId="{4B8C6B13-6F94-42D7-9772-CBB32124FA16}" type="presParOf" srcId="{1286B8B0-5A0B-41F0-A595-EBD22EA1273A}" destId="{C578B48B-94B1-4B81-84A7-D6D3072A417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310C2-1E98-4155-B702-92925A0325FD}">
      <dsp:nvSpPr>
        <dsp:cNvPr id="0" name=""/>
        <dsp:cNvSpPr/>
      </dsp:nvSpPr>
      <dsp:spPr>
        <a:xfrm>
          <a:off x="5727" y="1237036"/>
          <a:ext cx="2293390" cy="206061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Do your research</a:t>
          </a:r>
          <a:endParaRPr lang="en-US" sz="1200" kern="1200" dirty="0"/>
        </a:p>
        <a:p>
          <a:pPr marL="114300" lvl="1" indent="-114300" algn="l" defTabSz="533400">
            <a:lnSpc>
              <a:spcPct val="90000"/>
            </a:lnSpc>
            <a:spcBef>
              <a:spcPct val="0"/>
            </a:spcBef>
            <a:spcAft>
              <a:spcPct val="15000"/>
            </a:spcAft>
            <a:buChar char="••"/>
          </a:pPr>
          <a:r>
            <a:rPr lang="en-US" sz="1200" kern="1200" dirty="0" smtClean="0"/>
            <a:t>Contact current clubs</a:t>
          </a:r>
          <a:endParaRPr lang="en-US" sz="1200" kern="1200" dirty="0"/>
        </a:p>
        <a:p>
          <a:pPr marL="114300" lvl="1" indent="-114300" algn="l" defTabSz="533400">
            <a:lnSpc>
              <a:spcPct val="90000"/>
            </a:lnSpc>
            <a:spcBef>
              <a:spcPct val="0"/>
            </a:spcBef>
            <a:spcAft>
              <a:spcPct val="15000"/>
            </a:spcAft>
            <a:buChar char="••"/>
          </a:pPr>
          <a:r>
            <a:rPr lang="en-US" sz="1200" kern="1200" dirty="0" smtClean="0"/>
            <a:t>Begin identifying how it will serve your Club</a:t>
          </a:r>
          <a:endParaRPr lang="en-US" sz="1200" kern="1200" dirty="0"/>
        </a:p>
        <a:p>
          <a:pPr marL="228600" lvl="2" indent="-114300" algn="l" defTabSz="533400">
            <a:lnSpc>
              <a:spcPct val="90000"/>
            </a:lnSpc>
            <a:spcBef>
              <a:spcPct val="0"/>
            </a:spcBef>
            <a:spcAft>
              <a:spcPct val="15000"/>
            </a:spcAft>
            <a:buChar char="••"/>
          </a:pPr>
          <a:r>
            <a:rPr lang="en-US" sz="1200" kern="1200" dirty="0" smtClean="0"/>
            <a:t>What are your club’s gaps and opportunities? </a:t>
          </a:r>
          <a:endParaRPr lang="en-US" sz="1200" kern="1200" dirty="0"/>
        </a:p>
      </dsp:txBody>
      <dsp:txXfrm>
        <a:off x="53148" y="1284457"/>
        <a:ext cx="2198548" cy="1524213"/>
      </dsp:txXfrm>
    </dsp:sp>
    <dsp:sp modelId="{48E5D1A8-D6CA-4C9C-ADA4-DCA581E38D0A}">
      <dsp:nvSpPr>
        <dsp:cNvPr id="0" name=""/>
        <dsp:cNvSpPr/>
      </dsp:nvSpPr>
      <dsp:spPr>
        <a:xfrm>
          <a:off x="1281626" y="2072786"/>
          <a:ext cx="2599305" cy="2599305"/>
        </a:xfrm>
        <a:prstGeom prst="leftCircularArrow">
          <a:avLst>
            <a:gd name="adj1" fmla="val 3422"/>
            <a:gd name="adj2" fmla="val 423834"/>
            <a:gd name="adj3" fmla="val 2201016"/>
            <a:gd name="adj4" fmla="val 9026161"/>
            <a:gd name="adj5" fmla="val 399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2A61E-E747-49C8-9D3B-5F4D0B088A46}">
      <dsp:nvSpPr>
        <dsp:cNvPr id="0" name=""/>
        <dsp:cNvSpPr/>
      </dsp:nvSpPr>
      <dsp:spPr>
        <a:xfrm>
          <a:off x="515370" y="3155462"/>
          <a:ext cx="2038569" cy="81067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Phase 1: Explore the Idea </a:t>
          </a:r>
          <a:endParaRPr lang="en-US" sz="1900" kern="1200" dirty="0"/>
        </a:p>
      </dsp:txBody>
      <dsp:txXfrm>
        <a:off x="539114" y="3179206"/>
        <a:ext cx="1991081" cy="763183"/>
      </dsp:txXfrm>
    </dsp:sp>
    <dsp:sp modelId="{96988BF9-D592-444A-A2C4-3DB1AE38B93B}">
      <dsp:nvSpPr>
        <dsp:cNvPr id="0" name=""/>
        <dsp:cNvSpPr/>
      </dsp:nvSpPr>
      <dsp:spPr>
        <a:xfrm>
          <a:off x="2977530" y="1440017"/>
          <a:ext cx="2293390" cy="234554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Create an official proposal</a:t>
          </a:r>
          <a:endParaRPr lang="en-US" sz="1200" kern="1200" dirty="0"/>
        </a:p>
        <a:p>
          <a:pPr marL="114300" lvl="1" indent="-114300" algn="l" defTabSz="533400">
            <a:lnSpc>
              <a:spcPct val="90000"/>
            </a:lnSpc>
            <a:spcBef>
              <a:spcPct val="0"/>
            </a:spcBef>
            <a:spcAft>
              <a:spcPct val="15000"/>
            </a:spcAft>
            <a:buChar char="••"/>
          </a:pPr>
          <a:r>
            <a:rPr lang="en-US" sz="1200" kern="1200" dirty="0" smtClean="0"/>
            <a:t>Assemble a team of key stakeholders &amp; champions</a:t>
          </a:r>
          <a:endParaRPr lang="en-US" sz="1200" kern="1200" dirty="0"/>
        </a:p>
        <a:p>
          <a:pPr marL="114300" lvl="1" indent="-114300" algn="l" defTabSz="533400">
            <a:lnSpc>
              <a:spcPct val="90000"/>
            </a:lnSpc>
            <a:spcBef>
              <a:spcPct val="0"/>
            </a:spcBef>
            <a:spcAft>
              <a:spcPct val="15000"/>
            </a:spcAft>
            <a:buChar char="••"/>
          </a:pPr>
          <a:r>
            <a:rPr lang="en-US" sz="1200" kern="1200" dirty="0" smtClean="0"/>
            <a:t>Propose initiative to the Board</a:t>
          </a:r>
          <a:endParaRPr lang="en-US" sz="1200" kern="1200" dirty="0"/>
        </a:p>
      </dsp:txBody>
      <dsp:txXfrm>
        <a:off x="3031507" y="1996611"/>
        <a:ext cx="2185436" cy="1734972"/>
      </dsp:txXfrm>
    </dsp:sp>
    <dsp:sp modelId="{5E4DE7F0-B8FC-4E05-BF69-915E3CC61259}">
      <dsp:nvSpPr>
        <dsp:cNvPr id="0" name=""/>
        <dsp:cNvSpPr/>
      </dsp:nvSpPr>
      <dsp:spPr>
        <a:xfrm>
          <a:off x="4245047" y="462124"/>
          <a:ext cx="2892730" cy="2892730"/>
        </a:xfrm>
        <a:prstGeom prst="circularArrow">
          <a:avLst>
            <a:gd name="adj1" fmla="val 3075"/>
            <a:gd name="adj2" fmla="val 377724"/>
            <a:gd name="adj3" fmla="val 19388956"/>
            <a:gd name="adj4" fmla="val 12517702"/>
            <a:gd name="adj5" fmla="val 358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334BC-0C99-48C8-9160-365DAA88FFFD}">
      <dsp:nvSpPr>
        <dsp:cNvPr id="0" name=""/>
        <dsp:cNvSpPr/>
      </dsp:nvSpPr>
      <dsp:spPr>
        <a:xfrm>
          <a:off x="3487173" y="1261670"/>
          <a:ext cx="2038569" cy="81067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Phase 2: Approach &amp; Proposal</a:t>
          </a:r>
          <a:endParaRPr lang="en-US" sz="1900" kern="1200" dirty="0"/>
        </a:p>
      </dsp:txBody>
      <dsp:txXfrm>
        <a:off x="3510917" y="1285414"/>
        <a:ext cx="1991081" cy="763183"/>
      </dsp:txXfrm>
    </dsp:sp>
    <dsp:sp modelId="{0A04B6E3-F88D-4047-A79B-64736B1B0D8E}">
      <dsp:nvSpPr>
        <dsp:cNvPr id="0" name=""/>
        <dsp:cNvSpPr/>
      </dsp:nvSpPr>
      <dsp:spPr>
        <a:xfrm>
          <a:off x="5949333" y="1288627"/>
          <a:ext cx="2293390" cy="2579189"/>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Educate your Club </a:t>
          </a:r>
          <a:endParaRPr lang="en-US" sz="1200" kern="1200" dirty="0"/>
        </a:p>
        <a:p>
          <a:pPr marL="114300" lvl="1" indent="-114300" algn="l" defTabSz="533400">
            <a:lnSpc>
              <a:spcPct val="90000"/>
            </a:lnSpc>
            <a:spcBef>
              <a:spcPct val="0"/>
            </a:spcBef>
            <a:spcAft>
              <a:spcPct val="15000"/>
            </a:spcAft>
            <a:buChar char="••"/>
          </a:pPr>
          <a:r>
            <a:rPr lang="en-US" sz="1200" kern="1200" dirty="0" smtClean="0"/>
            <a:t>Promote to your club </a:t>
          </a:r>
          <a:endParaRPr lang="en-US" sz="1200" kern="1200" dirty="0"/>
        </a:p>
        <a:p>
          <a:pPr marL="114300" lvl="1" indent="-114300" algn="l" defTabSz="533400">
            <a:lnSpc>
              <a:spcPct val="90000"/>
            </a:lnSpc>
            <a:spcBef>
              <a:spcPct val="0"/>
            </a:spcBef>
            <a:spcAft>
              <a:spcPct val="15000"/>
            </a:spcAft>
            <a:buChar char="••"/>
          </a:pPr>
          <a:r>
            <a:rPr lang="en-US" sz="1200" kern="1200" dirty="0" smtClean="0"/>
            <a:t>Kick off by hosting initial informational satellite meetings</a:t>
          </a:r>
          <a:endParaRPr lang="en-US" sz="1200" kern="1200" dirty="0"/>
        </a:p>
        <a:p>
          <a:pPr marL="114300" lvl="1" indent="-114300" algn="l" defTabSz="533400">
            <a:lnSpc>
              <a:spcPct val="90000"/>
            </a:lnSpc>
            <a:spcBef>
              <a:spcPct val="0"/>
            </a:spcBef>
            <a:spcAft>
              <a:spcPct val="15000"/>
            </a:spcAft>
            <a:buChar char="••"/>
          </a:pPr>
          <a:r>
            <a:rPr lang="en-US" sz="1200" kern="1200" dirty="0" smtClean="0"/>
            <a:t>Constant contact and promotion</a:t>
          </a:r>
          <a:endParaRPr lang="en-US" sz="1200" kern="1200" dirty="0"/>
        </a:p>
      </dsp:txBody>
      <dsp:txXfrm>
        <a:off x="6008687" y="1347981"/>
        <a:ext cx="2174682" cy="1907798"/>
      </dsp:txXfrm>
    </dsp:sp>
    <dsp:sp modelId="{3979617B-3CD9-4D65-9E24-6E9347977680}">
      <dsp:nvSpPr>
        <dsp:cNvPr id="0" name=""/>
        <dsp:cNvSpPr/>
      </dsp:nvSpPr>
      <dsp:spPr>
        <a:xfrm>
          <a:off x="7232063" y="2138261"/>
          <a:ext cx="2599481" cy="2599481"/>
        </a:xfrm>
        <a:prstGeom prst="leftCircularArrow">
          <a:avLst>
            <a:gd name="adj1" fmla="val 3422"/>
            <a:gd name="adj2" fmla="val 423803"/>
            <a:gd name="adj3" fmla="val 2241019"/>
            <a:gd name="adj4" fmla="val 9066195"/>
            <a:gd name="adj5" fmla="val 39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79CAC-26C8-425E-B5D2-9BD41D56E193}">
      <dsp:nvSpPr>
        <dsp:cNvPr id="0" name=""/>
        <dsp:cNvSpPr/>
      </dsp:nvSpPr>
      <dsp:spPr>
        <a:xfrm>
          <a:off x="6458976" y="3208840"/>
          <a:ext cx="2038569" cy="81067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Phase 3: Promote &amp; Kick Off</a:t>
          </a:r>
          <a:endParaRPr lang="en-US" sz="1900" kern="1200" dirty="0"/>
        </a:p>
      </dsp:txBody>
      <dsp:txXfrm>
        <a:off x="6482720" y="3232584"/>
        <a:ext cx="1991081" cy="763183"/>
      </dsp:txXfrm>
    </dsp:sp>
    <dsp:sp modelId="{4BA6921A-C6E1-4199-A06C-E6F7CBBE8A09}">
      <dsp:nvSpPr>
        <dsp:cNvPr id="0" name=""/>
        <dsp:cNvSpPr/>
      </dsp:nvSpPr>
      <dsp:spPr>
        <a:xfrm>
          <a:off x="8921136" y="1452458"/>
          <a:ext cx="2293390" cy="247432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Know key stakeholders &amp; champions roles going forward</a:t>
          </a:r>
          <a:endParaRPr lang="en-US" sz="1200" kern="1200" dirty="0"/>
        </a:p>
        <a:p>
          <a:pPr marL="114300" lvl="1" indent="-114300" algn="l" defTabSz="533400">
            <a:lnSpc>
              <a:spcPct val="90000"/>
            </a:lnSpc>
            <a:spcBef>
              <a:spcPct val="0"/>
            </a:spcBef>
            <a:spcAft>
              <a:spcPct val="15000"/>
            </a:spcAft>
            <a:buChar char="••"/>
          </a:pPr>
          <a:r>
            <a:rPr lang="en-US" sz="1200" kern="1200" dirty="0" smtClean="0"/>
            <a:t>Allow Satellite leaders to take the reigns and get rolling</a:t>
          </a:r>
          <a:endParaRPr lang="en-US" sz="1200" kern="1200" dirty="0"/>
        </a:p>
      </dsp:txBody>
      <dsp:txXfrm>
        <a:off x="8978077" y="2039611"/>
        <a:ext cx="2179508" cy="1830227"/>
      </dsp:txXfrm>
    </dsp:sp>
    <dsp:sp modelId="{9505F5D1-B2EC-4388-8C5D-0B8E0238A81E}">
      <dsp:nvSpPr>
        <dsp:cNvPr id="0" name=""/>
        <dsp:cNvSpPr/>
      </dsp:nvSpPr>
      <dsp:spPr>
        <a:xfrm>
          <a:off x="9430779" y="1261210"/>
          <a:ext cx="2038569" cy="81067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Phase 4: Support &amp; Sustain</a:t>
          </a:r>
          <a:endParaRPr lang="en-US" sz="1900" kern="1200" dirty="0"/>
        </a:p>
      </dsp:txBody>
      <dsp:txXfrm>
        <a:off x="9454523" y="1284954"/>
        <a:ext cx="1991081" cy="7631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D406A-FA74-472F-AAA0-E395EFE66706}" type="datetimeFigureOut">
              <a:rPr lang="en-US" smtClean="0"/>
              <a:t>7/22/2015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71E89-D2FC-4A6F-8672-191C8A354C98}" type="slidenum">
              <a:rPr lang="en-US" smtClean="0"/>
              <a:t>‹#›</a:t>
            </a:fld>
            <a:endParaRPr lang="en-US"/>
          </a:p>
        </p:txBody>
      </p:sp>
    </p:spTree>
    <p:extLst>
      <p:ext uri="{BB962C8B-B14F-4D97-AF65-F5344CB8AC3E}">
        <p14:creationId xmlns:p14="http://schemas.microsoft.com/office/powerpoint/2010/main" val="396165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71E89-D2FC-4A6F-8672-191C8A354C98}" type="slidenum">
              <a:rPr lang="en-US" smtClean="0"/>
              <a:t>2</a:t>
            </a:fld>
            <a:endParaRPr lang="en-US"/>
          </a:p>
        </p:txBody>
      </p:sp>
    </p:spTree>
    <p:extLst>
      <p:ext uri="{BB962C8B-B14F-4D97-AF65-F5344CB8AC3E}">
        <p14:creationId xmlns:p14="http://schemas.microsoft.com/office/powerpoint/2010/main" val="267289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D76FBAA-510A-4715-8D77-384A71E08113}" type="datetime1">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FFBBD-0D73-458B-A6BB-4F48D286CB9F}" type="datetime1">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ADCFB-6BFA-445C-B1B8-55B136E83911}" type="datetime1">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93770-83AE-4356-8726-3EE96021F51D}" type="datetime1">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71927-DFDE-4789-9617-27504BA869A9}" type="datetime1">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F99B08-C093-4C14-A05C-3CA422C8904F}" type="datetime1">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8548A4-D3C4-460C-8543-5CC7E11119D9}" type="datetime1">
              <a:rPr lang="en-US" smtClean="0"/>
              <a:t>7/22/2015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BC595C-9697-461E-A869-E479F13044E6}" type="datetime1">
              <a:rPr lang="en-US" smtClean="0"/>
              <a:t>7/22/2015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84593-5D4B-45E8-98B6-B7123EF1338D}" type="datetime1">
              <a:rPr lang="en-US" smtClean="0"/>
              <a:t>7/22/2015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1775A-3767-49E7-8D2D-5DAF80CA38D2}" type="datetime1">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6A8F5-D1F4-4FB6-B294-97DD0D61EBA1}" type="datetime1">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3F6748B-96F3-4871-A11F-0372358CA45F}" type="datetime1">
              <a:rPr lang="en-US" smtClean="0"/>
              <a:t>7/22/2015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ie@katieehlis.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membership@Rotary5450.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package" Target="../embeddings/Microsoft_Word_Document1.docx"/><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package" Target="../embeddings/Microsoft_PowerPoint_Presentation2.pptx"/></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package" Target="../embeddings/Microsoft_Word_Document3.doc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5.docx"/><Relationship Id="rId5" Type="http://schemas.openxmlformats.org/officeDocument/2006/relationships/image" Target="../media/image7.wmf"/><Relationship Id="rId4" Type="http://schemas.openxmlformats.org/officeDocument/2006/relationships/package" Target="../embeddings/Microsoft_Word_Document4.docx"/></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atie@katieehlis.com" TargetMode="External"/><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Satellite tool kit</a:t>
            </a:r>
            <a:endParaRPr lang="en-US" dirty="0"/>
          </a:p>
        </p:txBody>
      </p:sp>
      <p:sp>
        <p:nvSpPr>
          <p:cNvPr id="3" name="Subtitle 2"/>
          <p:cNvSpPr>
            <a:spLocks noGrp="1"/>
          </p:cNvSpPr>
          <p:nvPr>
            <p:ph type="subTitle" idx="1"/>
          </p:nvPr>
        </p:nvSpPr>
        <p:spPr/>
        <p:txBody>
          <a:bodyPr/>
          <a:lstStyle/>
          <a:p>
            <a:r>
              <a:rPr lang="en-US" dirty="0" smtClean="0"/>
              <a:t>Helping Districts &amp; Clubs Explore the Idea of a Satellite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ubtitle 2"/>
          <p:cNvSpPr txBox="1">
            <a:spLocks/>
          </p:cNvSpPr>
          <p:nvPr/>
        </p:nvSpPr>
        <p:spPr>
          <a:xfrm>
            <a:off x="2743200" y="5986934"/>
            <a:ext cx="2113005" cy="63841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1400" dirty="0" smtClean="0"/>
              <a:t>Katie Ehlis – ARC Zone 28</a:t>
            </a:r>
          </a:p>
          <a:p>
            <a:r>
              <a:rPr lang="en-US" sz="1400" dirty="0" smtClean="0">
                <a:hlinkClick r:id="rId3"/>
              </a:rPr>
              <a:t>Katie@katieehlis.com</a:t>
            </a:r>
            <a:r>
              <a:rPr lang="en-US" sz="1400" dirty="0" smtClean="0"/>
              <a:t> </a:t>
            </a:r>
            <a:endParaRPr lang="en-US" sz="1400" dirty="0"/>
          </a:p>
        </p:txBody>
      </p:sp>
      <p:sp>
        <p:nvSpPr>
          <p:cNvPr id="6" name="Slide Number Placeholder 5"/>
          <p:cNvSpPr>
            <a:spLocks noGrp="1"/>
          </p:cNvSpPr>
          <p:nvPr>
            <p:ph type="sldNum" sz="quarter" idx="12"/>
          </p:nvPr>
        </p:nvSpPr>
        <p:spPr/>
        <p:txBody>
          <a:bodyPr/>
          <a:lstStyle/>
          <a:p>
            <a:fld id="{4FAB73BC-B049-4115-A692-8D63A059BFB8}" type="slidenum">
              <a:rPr lang="en-US" smtClean="0"/>
              <a:t>1</a:t>
            </a:fld>
            <a:endParaRPr lang="en-US" dirty="0"/>
          </a:p>
        </p:txBody>
      </p:sp>
      <p:sp>
        <p:nvSpPr>
          <p:cNvPr id="7" name="Subtitle 2"/>
          <p:cNvSpPr txBox="1">
            <a:spLocks/>
          </p:cNvSpPr>
          <p:nvPr/>
        </p:nvSpPr>
        <p:spPr>
          <a:xfrm>
            <a:off x="4992130" y="5986934"/>
            <a:ext cx="2409567" cy="63841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1400" dirty="0" smtClean="0"/>
              <a:t>Debi Bush – DMC 5450</a:t>
            </a:r>
          </a:p>
          <a:p>
            <a:r>
              <a:rPr lang="en-US" sz="1400" dirty="0" smtClean="0">
                <a:hlinkClick r:id="rId4"/>
              </a:rPr>
              <a:t>membership@Rotary5450.org</a:t>
            </a:r>
            <a:r>
              <a:rPr lang="en-US" sz="1400" dirty="0" smtClean="0"/>
              <a:t> </a:t>
            </a:r>
            <a:endParaRPr lang="en-US" sz="1400" dirty="0"/>
          </a:p>
        </p:txBody>
      </p:sp>
    </p:spTree>
    <p:extLst>
      <p:ext uri="{BB962C8B-B14F-4D97-AF65-F5344CB8AC3E}">
        <p14:creationId xmlns:p14="http://schemas.microsoft.com/office/powerpoint/2010/main" val="186800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Explore the idea</a:t>
            </a:r>
            <a:endParaRPr lang="en-US" dirty="0"/>
          </a:p>
        </p:txBody>
      </p:sp>
      <p:sp>
        <p:nvSpPr>
          <p:cNvPr id="3" name="Content Placeholder 2"/>
          <p:cNvSpPr>
            <a:spLocks noGrp="1"/>
          </p:cNvSpPr>
          <p:nvPr>
            <p:ph idx="1"/>
          </p:nvPr>
        </p:nvSpPr>
        <p:spPr>
          <a:xfrm>
            <a:off x="1024128" y="1931831"/>
            <a:ext cx="9720073" cy="4377529"/>
          </a:xfrm>
        </p:spPr>
        <p:txBody>
          <a:bodyPr>
            <a:normAutofit/>
          </a:bodyPr>
          <a:lstStyle/>
          <a:p>
            <a:pPr>
              <a:buFont typeface="Wingdings" panose="05000000000000000000" pitchFamily="2" charset="2"/>
              <a:buChar char="§"/>
            </a:pPr>
            <a:r>
              <a:rPr lang="en-US" dirty="0"/>
              <a:t> </a:t>
            </a:r>
            <a:r>
              <a:rPr lang="en-US" dirty="0" smtClean="0"/>
              <a:t>Answer the following questions:</a:t>
            </a:r>
            <a:br>
              <a:rPr lang="en-US" dirty="0" smtClean="0"/>
            </a:br>
            <a:r>
              <a:rPr lang="en-US" dirty="0" smtClean="0"/>
              <a:t>  </a:t>
            </a:r>
          </a:p>
          <a:p>
            <a:pPr lvl="1">
              <a:buFont typeface="Wingdings" panose="05000000000000000000" pitchFamily="2" charset="2"/>
              <a:buChar char="§"/>
            </a:pPr>
            <a:r>
              <a:rPr lang="en-US" dirty="0" smtClean="0"/>
              <a:t>Does your club have a “supportive” culture that will ultimately be on board with being present and active with a new Satellite? </a:t>
            </a:r>
            <a:br>
              <a:rPr lang="en-US" dirty="0" smtClean="0"/>
            </a:br>
            <a:endParaRPr lang="en-US" sz="2000" dirty="0" smtClean="0"/>
          </a:p>
          <a:p>
            <a:pPr lvl="2">
              <a:buFont typeface="Wingdings" panose="05000000000000000000" pitchFamily="2" charset="2"/>
              <a:buChar char="§"/>
            </a:pPr>
            <a:r>
              <a:rPr lang="en-US" sz="1600" dirty="0"/>
              <a:t> </a:t>
            </a:r>
            <a:r>
              <a:rPr lang="en-US" sz="1600" dirty="0" smtClean="0"/>
              <a:t>Every club will have those who aren’t interested in the initial idea of a Satellite. You want to gauge your club’s culture on the majority population. Go with your gut! </a:t>
            </a:r>
            <a:br>
              <a:rPr lang="en-US" sz="1600" dirty="0" smtClean="0"/>
            </a:br>
            <a:endParaRPr lang="en-US" sz="1600" dirty="0" smtClean="0"/>
          </a:p>
          <a:p>
            <a:pPr lvl="2">
              <a:buFont typeface="Wingdings" panose="05000000000000000000" pitchFamily="2" charset="2"/>
              <a:buChar char="§"/>
            </a:pPr>
            <a:r>
              <a:rPr lang="en-US" sz="1600" dirty="0" smtClean="0"/>
              <a:t>If your club doesn’t have a supportive culture, are there ways you can help turn this around prior to initiating the Satellite process? </a:t>
            </a:r>
          </a:p>
          <a:p>
            <a:pPr marL="128016" lvl="1" indent="0">
              <a:buNone/>
            </a:pPr>
            <a:endParaRPr lang="en-US" dirty="0"/>
          </a:p>
          <a:p>
            <a:pPr marL="128016"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8118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Explore the idea</a:t>
            </a:r>
            <a:endParaRPr lang="en-US" dirty="0"/>
          </a:p>
        </p:txBody>
      </p:sp>
      <p:sp>
        <p:nvSpPr>
          <p:cNvPr id="3" name="Content Placeholder 2"/>
          <p:cNvSpPr>
            <a:spLocks noGrp="1"/>
          </p:cNvSpPr>
          <p:nvPr>
            <p:ph idx="1"/>
          </p:nvPr>
        </p:nvSpPr>
        <p:spPr>
          <a:xfrm>
            <a:off x="1024128" y="1931831"/>
            <a:ext cx="9720073" cy="4377529"/>
          </a:xfrm>
        </p:spPr>
        <p:txBody>
          <a:bodyPr>
            <a:normAutofit/>
          </a:bodyPr>
          <a:lstStyle/>
          <a:p>
            <a:pPr>
              <a:buFont typeface="Wingdings" panose="05000000000000000000" pitchFamily="2" charset="2"/>
              <a:buChar char="§"/>
            </a:pPr>
            <a:r>
              <a:rPr lang="en-US" dirty="0"/>
              <a:t> </a:t>
            </a:r>
            <a:r>
              <a:rPr lang="en-US" dirty="0" smtClean="0"/>
              <a:t>After answering the previous questions, begin writing down what </a:t>
            </a:r>
            <a:br>
              <a:rPr lang="en-US" dirty="0" smtClean="0"/>
            </a:br>
            <a:r>
              <a:rPr lang="en-US" dirty="0" smtClean="0"/>
              <a:t> you believe would be the “Wins” and “Obstacles” you’ll encounter. </a:t>
            </a:r>
            <a:br>
              <a:rPr lang="en-US" dirty="0" smtClean="0"/>
            </a:br>
            <a:endParaRPr lang="en-US" dirty="0" smtClean="0"/>
          </a:p>
          <a:p>
            <a:pPr lvl="1">
              <a:buFont typeface="Wingdings" panose="05000000000000000000" pitchFamily="2" charset="2"/>
              <a:buChar char="§"/>
            </a:pPr>
            <a:r>
              <a:rPr lang="en-US" dirty="0"/>
              <a:t> </a:t>
            </a:r>
            <a:r>
              <a:rPr lang="en-US" dirty="0" smtClean="0"/>
              <a:t>Wins are those things that will be positive outcomes of the Satellite. Wins will also be any “milestone” you believe you’ll be able to achieve. </a:t>
            </a:r>
            <a:br>
              <a:rPr lang="en-US" dirty="0" smtClean="0"/>
            </a:br>
            <a:endParaRPr lang="en-US" dirty="0" smtClean="0"/>
          </a:p>
          <a:p>
            <a:pPr lvl="1">
              <a:buFont typeface="Wingdings" panose="05000000000000000000" pitchFamily="2" charset="2"/>
              <a:buChar char="§"/>
            </a:pPr>
            <a:r>
              <a:rPr lang="en-US" dirty="0" smtClean="0"/>
              <a:t> Obstacles are those things that may get in the way or slow you down in the satellite club process. </a:t>
            </a:r>
          </a:p>
          <a:p>
            <a:pPr lvl="2">
              <a:buFont typeface="Wingdings" panose="05000000000000000000" pitchFamily="2" charset="2"/>
              <a:buChar char="§"/>
            </a:pPr>
            <a:r>
              <a:rPr lang="en-US" dirty="0" smtClean="0"/>
              <a:t>For example, one obstacle may be the confusion between what a Rotaract club and a </a:t>
            </a:r>
            <a:r>
              <a:rPr lang="en-US" dirty="0"/>
              <a:t>S</a:t>
            </a:r>
            <a:r>
              <a:rPr lang="en-US" dirty="0" smtClean="0"/>
              <a:t>atellite is if you are looking to attract younger professionals. </a:t>
            </a:r>
            <a:br>
              <a:rPr lang="en-US" dirty="0" smtClean="0"/>
            </a:br>
            <a:endParaRPr lang="en-US" dirty="0"/>
          </a:p>
          <a:p>
            <a:pPr>
              <a:buFont typeface="Wingdings" panose="05000000000000000000" pitchFamily="2" charset="2"/>
              <a:buChar char="§"/>
            </a:pPr>
            <a:r>
              <a:rPr lang="en-US" dirty="0"/>
              <a:t> </a:t>
            </a:r>
            <a:r>
              <a:rPr lang="en-US" dirty="0" smtClean="0"/>
              <a:t>Review your “Obstacles” and write down one or two ideas you have </a:t>
            </a:r>
            <a:br>
              <a:rPr lang="en-US" dirty="0" smtClean="0"/>
            </a:br>
            <a:r>
              <a:rPr lang="en-US" dirty="0" smtClean="0"/>
              <a:t> that could help mitigate or resolve those obstacles. Look at this as </a:t>
            </a:r>
            <a:br>
              <a:rPr lang="en-US" dirty="0" smtClean="0"/>
            </a:br>
            <a:r>
              <a:rPr lang="en-US" dirty="0" smtClean="0"/>
              <a:t> being proactive in planning your initial proposal.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805965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Approach &amp; Proposal</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676599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approach &amp; proposal</a:t>
            </a:r>
            <a:endParaRPr lang="en-US" dirty="0"/>
          </a:p>
        </p:txBody>
      </p:sp>
      <p:sp>
        <p:nvSpPr>
          <p:cNvPr id="3" name="Content Placeholder 2"/>
          <p:cNvSpPr>
            <a:spLocks noGrp="1"/>
          </p:cNvSpPr>
          <p:nvPr>
            <p:ph idx="1"/>
          </p:nvPr>
        </p:nvSpPr>
        <p:spPr>
          <a:xfrm>
            <a:off x="895339" y="2084832"/>
            <a:ext cx="9720073" cy="4023360"/>
          </a:xfrm>
        </p:spPr>
        <p:txBody>
          <a:bodyPr>
            <a:normAutofit/>
          </a:bodyPr>
          <a:lstStyle/>
          <a:p>
            <a:pPr lvl="1"/>
            <a:endParaRPr lang="en-US" dirty="0"/>
          </a:p>
          <a:p>
            <a:pPr lvl="1"/>
            <a:r>
              <a:rPr lang="en-US" dirty="0" smtClean="0"/>
              <a:t>Using the information you drafted in Phase 1, it’s now time to create your proposal! </a:t>
            </a:r>
            <a:br>
              <a:rPr lang="en-US" dirty="0" smtClean="0"/>
            </a:br>
            <a:endParaRPr lang="en-US" dirty="0" smtClean="0"/>
          </a:p>
          <a:p>
            <a:pPr lvl="1"/>
            <a:r>
              <a:rPr lang="en-US" dirty="0" smtClean="0"/>
              <a:t>The proposal is your “working” document and guideline for the Satellite concept you’re imagining. </a:t>
            </a:r>
            <a:br>
              <a:rPr lang="en-US" dirty="0" smtClean="0"/>
            </a:br>
            <a:r>
              <a:rPr lang="en-US" dirty="0" smtClean="0"/>
              <a:t>This is where you can bring it to life! </a:t>
            </a:r>
            <a:br>
              <a:rPr lang="en-US" dirty="0" smtClean="0"/>
            </a:br>
            <a:endParaRPr lang="en-US" dirty="0" smtClean="0"/>
          </a:p>
          <a:p>
            <a:pPr lvl="1"/>
            <a:r>
              <a:rPr lang="en-US" dirty="0" smtClean="0"/>
              <a:t>First, identify who your key stakeholders and “Champions” are. </a:t>
            </a:r>
          </a:p>
          <a:p>
            <a:pPr lvl="2"/>
            <a:r>
              <a:rPr lang="en-US" dirty="0" smtClean="0"/>
              <a:t>These are the people who you believe will help you bring the Satellite to life. They will be on your task force!</a:t>
            </a:r>
          </a:p>
          <a:p>
            <a:pPr lvl="2"/>
            <a:r>
              <a:rPr lang="en-US" dirty="0"/>
              <a:t>Stakeholders should include your current </a:t>
            </a:r>
            <a:r>
              <a:rPr lang="en-US" dirty="0" smtClean="0"/>
              <a:t>Host Club </a:t>
            </a:r>
            <a:r>
              <a:rPr lang="en-US" dirty="0"/>
              <a:t>President, President Elect and Membership Chair. </a:t>
            </a:r>
          </a:p>
          <a:p>
            <a:pPr lvl="2"/>
            <a:r>
              <a:rPr lang="en-US" dirty="0"/>
              <a:t>Champions can include the above </a:t>
            </a:r>
            <a:r>
              <a:rPr lang="en-US" dirty="0" smtClean="0"/>
              <a:t>stakeholders, </a:t>
            </a:r>
            <a:r>
              <a:rPr lang="en-US" dirty="0"/>
              <a:t>but identify up to </a:t>
            </a:r>
            <a:r>
              <a:rPr lang="en-US" dirty="0" smtClean="0"/>
              <a:t>five (5) </a:t>
            </a:r>
            <a:r>
              <a:rPr lang="en-US" dirty="0"/>
              <a:t>people who fit the </a:t>
            </a:r>
            <a:r>
              <a:rPr lang="en-US" dirty="0" smtClean="0"/>
              <a:t>following characteristics: </a:t>
            </a:r>
          </a:p>
          <a:p>
            <a:pPr lvl="3"/>
            <a:r>
              <a:rPr lang="en-US" dirty="0" smtClean="0"/>
              <a:t>Communicate effectively, strong leadership skills, can sell and persuade the membership, and (most importantly) can </a:t>
            </a:r>
            <a:br>
              <a:rPr lang="en-US" dirty="0" smtClean="0"/>
            </a:br>
            <a:r>
              <a:rPr lang="en-US" dirty="0" smtClean="0"/>
              <a:t>connect with your new members via the </a:t>
            </a:r>
            <a:r>
              <a:rPr lang="en-US" dirty="0"/>
              <a:t>S</a:t>
            </a:r>
            <a:r>
              <a:rPr lang="en-US" dirty="0" smtClean="0"/>
              <a:t>atellite. </a:t>
            </a:r>
          </a:p>
          <a:p>
            <a:pPr marL="128016" lvl="1" indent="0">
              <a:buNone/>
            </a:pPr>
            <a:endParaRPr lang="en-US" dirty="0"/>
          </a:p>
          <a:p>
            <a:pPr marL="128016"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577102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approach &amp; proposal</a:t>
            </a:r>
            <a:endParaRPr lang="en-US" dirty="0"/>
          </a:p>
        </p:txBody>
      </p:sp>
      <p:sp>
        <p:nvSpPr>
          <p:cNvPr id="3" name="Content Placeholder 2"/>
          <p:cNvSpPr>
            <a:spLocks noGrp="1"/>
          </p:cNvSpPr>
          <p:nvPr>
            <p:ph idx="1"/>
          </p:nvPr>
        </p:nvSpPr>
        <p:spPr>
          <a:xfrm>
            <a:off x="856703" y="2084832"/>
            <a:ext cx="9720073" cy="4023360"/>
          </a:xfrm>
        </p:spPr>
        <p:txBody>
          <a:bodyPr/>
          <a:lstStyle/>
          <a:p>
            <a:pPr lvl="1"/>
            <a:endParaRPr lang="en-US" dirty="0"/>
          </a:p>
          <a:p>
            <a:pPr lvl="1"/>
            <a:r>
              <a:rPr lang="en-US" dirty="0" smtClean="0"/>
              <a:t>Draft your proposal! </a:t>
            </a:r>
          </a:p>
          <a:p>
            <a:pPr lvl="2"/>
            <a:r>
              <a:rPr lang="en-US" dirty="0" smtClean="0"/>
              <a:t>There is not an official </a:t>
            </a:r>
            <a:r>
              <a:rPr lang="en-US" dirty="0"/>
              <a:t>S</a:t>
            </a:r>
            <a:r>
              <a:rPr lang="en-US" dirty="0" smtClean="0"/>
              <a:t>atellite proposal form, but you can </a:t>
            </a:r>
          </a:p>
          <a:p>
            <a:pPr marL="310896" lvl="2" indent="0">
              <a:buNone/>
            </a:pPr>
            <a:r>
              <a:rPr lang="en-US" dirty="0" smtClean="0"/>
              <a:t>   use the template already created. </a:t>
            </a:r>
          </a:p>
          <a:p>
            <a:pPr lvl="2"/>
            <a:r>
              <a:rPr lang="en-US" dirty="0" smtClean="0"/>
              <a:t>Add as much (or as little) information as you need. </a:t>
            </a:r>
          </a:p>
          <a:p>
            <a:pPr lvl="2"/>
            <a:r>
              <a:rPr lang="en-US" dirty="0" smtClean="0"/>
              <a:t>Once you’ve chosen a name for your Satellite, begin </a:t>
            </a:r>
            <a:br>
              <a:rPr lang="en-US" dirty="0" smtClean="0"/>
            </a:br>
            <a:r>
              <a:rPr lang="en-US" dirty="0" smtClean="0"/>
              <a:t>referencing each Satellite by name and use the term “group” </a:t>
            </a:r>
            <a:br>
              <a:rPr lang="en-US" dirty="0" smtClean="0"/>
            </a:br>
            <a:r>
              <a:rPr lang="en-US" dirty="0" smtClean="0"/>
              <a:t>if that helps in explaining the difference. For example, in Denver</a:t>
            </a:r>
            <a:br>
              <a:rPr lang="en-US" dirty="0" smtClean="0"/>
            </a:br>
            <a:r>
              <a:rPr lang="en-US" dirty="0" smtClean="0"/>
              <a:t>we had a Breakfast group (the </a:t>
            </a:r>
            <a:r>
              <a:rPr lang="en-US" dirty="0"/>
              <a:t>H</a:t>
            </a:r>
            <a:r>
              <a:rPr lang="en-US" dirty="0" smtClean="0"/>
              <a:t>ost club) and the Evenings </a:t>
            </a:r>
            <a:br>
              <a:rPr lang="en-US" dirty="0" smtClean="0"/>
            </a:br>
            <a:r>
              <a:rPr lang="en-US" dirty="0" smtClean="0"/>
              <a:t>group (</a:t>
            </a:r>
            <a:r>
              <a:rPr lang="en-US" dirty="0"/>
              <a:t>S</a:t>
            </a:r>
            <a:r>
              <a:rPr lang="en-US" dirty="0" smtClean="0"/>
              <a:t>atellite). </a:t>
            </a:r>
          </a:p>
          <a:p>
            <a:pPr lvl="2"/>
            <a:r>
              <a:rPr lang="en-US" dirty="0" smtClean="0"/>
              <a:t>You’ll want to do this because remember, your Host club and the </a:t>
            </a:r>
            <a:br>
              <a:rPr lang="en-US" dirty="0" smtClean="0"/>
            </a:br>
            <a:r>
              <a:rPr lang="en-US" dirty="0" smtClean="0"/>
              <a:t>Satellite are ultimately one big club. </a:t>
            </a:r>
          </a:p>
          <a:p>
            <a:pPr lvl="2"/>
            <a:r>
              <a:rPr lang="en-US" dirty="0" smtClean="0"/>
              <a:t>In this toolkit we will continue to use the terms, “Host club” </a:t>
            </a:r>
            <a:br>
              <a:rPr lang="en-US" dirty="0" smtClean="0"/>
            </a:br>
            <a:r>
              <a:rPr lang="en-US" dirty="0" smtClean="0"/>
              <a:t>and “Satellite” to help you differentiate. </a:t>
            </a:r>
          </a:p>
          <a:p>
            <a:pPr lvl="2"/>
            <a:endParaRPr lang="en-US" dirty="0" smtClean="0"/>
          </a:p>
          <a:p>
            <a:pPr lvl="2"/>
            <a:endParaRPr lang="en-US" dirty="0"/>
          </a:p>
          <a:p>
            <a:pPr marL="128016"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pic>
        <p:nvPicPr>
          <p:cNvPr id="7" name="Picture 6"/>
          <p:cNvPicPr>
            <a:picLocks noChangeAspect="1"/>
          </p:cNvPicPr>
          <p:nvPr/>
        </p:nvPicPr>
        <p:blipFill rotWithShape="1">
          <a:blip r:embed="rId4"/>
          <a:srcRect l="23538" t="25660" r="37858" b="12896"/>
          <a:stretch/>
        </p:blipFill>
        <p:spPr>
          <a:xfrm>
            <a:off x="8076664" y="1812090"/>
            <a:ext cx="3490174" cy="336912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Object 9"/>
          <p:cNvGraphicFramePr>
            <a:graphicFrameLocks noChangeAspect="1"/>
          </p:cNvGraphicFramePr>
          <p:nvPr>
            <p:extLst>
              <p:ext uri="{D42A27DB-BD31-4B8C-83A1-F6EECF244321}">
                <p14:modId xmlns:p14="http://schemas.microsoft.com/office/powerpoint/2010/main" val="2732930672"/>
              </p:ext>
            </p:extLst>
          </p:nvPr>
        </p:nvGraphicFramePr>
        <p:xfrm>
          <a:off x="9097850" y="5403767"/>
          <a:ext cx="1447802" cy="1221583"/>
        </p:xfrm>
        <a:graphic>
          <a:graphicData uri="http://schemas.openxmlformats.org/presentationml/2006/ole">
            <mc:AlternateContent xmlns:mc="http://schemas.openxmlformats.org/markup-compatibility/2006">
              <mc:Choice xmlns:v="urn:schemas-microsoft-com:vml" Requires="v">
                <p:oleObj spid="_x0000_s1068"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9097850" y="5403767"/>
                        <a:ext cx="1447802" cy="1221583"/>
                      </a:xfrm>
                      <a:prstGeom prst="rect">
                        <a:avLst/>
                      </a:prstGeom>
                    </p:spPr>
                  </p:pic>
                </p:oleObj>
              </mc:Fallback>
            </mc:AlternateContent>
          </a:graphicData>
        </a:graphic>
      </p:graphicFrame>
      <p:sp>
        <p:nvSpPr>
          <p:cNvPr id="11" name="Slide Number Placeholder 10"/>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4225249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approach &amp; proposal</a:t>
            </a:r>
            <a:endParaRPr lang="en-US" dirty="0"/>
          </a:p>
        </p:txBody>
      </p:sp>
      <p:sp>
        <p:nvSpPr>
          <p:cNvPr id="3" name="Content Placeholder 2"/>
          <p:cNvSpPr>
            <a:spLocks noGrp="1"/>
          </p:cNvSpPr>
          <p:nvPr>
            <p:ph idx="1"/>
          </p:nvPr>
        </p:nvSpPr>
        <p:spPr>
          <a:xfrm>
            <a:off x="895339" y="1749980"/>
            <a:ext cx="9720073" cy="4023360"/>
          </a:xfrm>
        </p:spPr>
        <p:txBody>
          <a:bodyPr>
            <a:normAutofit/>
          </a:bodyPr>
          <a:lstStyle/>
          <a:p>
            <a:pPr lvl="1"/>
            <a:endParaRPr lang="en-US" dirty="0"/>
          </a:p>
          <a:p>
            <a:pPr lvl="1"/>
            <a:r>
              <a:rPr lang="en-US" dirty="0" smtClean="0"/>
              <a:t>Contact your stakeholders and Champions – begin engaging your Task Force! </a:t>
            </a:r>
            <a:br>
              <a:rPr lang="en-US" dirty="0" smtClean="0"/>
            </a:br>
            <a:endParaRPr lang="en-US" dirty="0" smtClean="0"/>
          </a:p>
          <a:p>
            <a:pPr lvl="1"/>
            <a:r>
              <a:rPr lang="en-US" dirty="0" smtClean="0"/>
              <a:t>Setup meetings with your key stakeholders first </a:t>
            </a:r>
          </a:p>
          <a:p>
            <a:pPr lvl="2"/>
            <a:r>
              <a:rPr lang="en-US" dirty="0" smtClean="0"/>
              <a:t>Host Club President, President-Elect and Membership Chair to introduce the idea. </a:t>
            </a:r>
          </a:p>
          <a:p>
            <a:pPr lvl="2"/>
            <a:r>
              <a:rPr lang="en-US" dirty="0" smtClean="0"/>
              <a:t>After discussing with stakeholders, setup meetings with the other individuals you identified as Champions and propose the idea. </a:t>
            </a:r>
          </a:p>
          <a:p>
            <a:pPr lvl="2"/>
            <a:r>
              <a:rPr lang="en-US" dirty="0" smtClean="0"/>
              <a:t>Identify how you want each of them to play an important role in the design and development of the </a:t>
            </a:r>
            <a:r>
              <a:rPr lang="en-US" dirty="0"/>
              <a:t>S</a:t>
            </a:r>
            <a:r>
              <a:rPr lang="en-US" dirty="0" smtClean="0"/>
              <a:t>atellite. </a:t>
            </a:r>
          </a:p>
          <a:p>
            <a:pPr lvl="2"/>
            <a:r>
              <a:rPr lang="en-US" dirty="0" smtClean="0"/>
              <a:t>Have each of your stakeholders and Champions review your proposal. Allow them to poke holes and add information that may be applicable and important. </a:t>
            </a:r>
            <a:br>
              <a:rPr lang="en-US" dirty="0" smtClean="0"/>
            </a:br>
            <a:endParaRPr lang="en-US" dirty="0" smtClean="0"/>
          </a:p>
          <a:p>
            <a:pPr lvl="1"/>
            <a:r>
              <a:rPr lang="en-US" dirty="0" smtClean="0"/>
              <a:t>Setup next steps with your task force which should include: </a:t>
            </a:r>
          </a:p>
          <a:p>
            <a:pPr lvl="2"/>
            <a:r>
              <a:rPr lang="en-US" dirty="0" smtClean="0"/>
              <a:t>Present finalized proposal</a:t>
            </a:r>
          </a:p>
          <a:p>
            <a:pPr lvl="2"/>
            <a:r>
              <a:rPr lang="en-US" dirty="0" smtClean="0"/>
              <a:t>Date for presenting your proposal to the Host Rotary Club Board for approval</a:t>
            </a:r>
          </a:p>
          <a:p>
            <a:pPr lvl="2"/>
            <a:endParaRPr lang="en-US" dirty="0"/>
          </a:p>
          <a:p>
            <a:pPr marL="128016"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987325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promote &amp; kick off</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610895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promote &amp; kick off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6" name="Content Placeholder 2"/>
          <p:cNvSpPr txBox="1">
            <a:spLocks/>
          </p:cNvSpPr>
          <p:nvPr/>
        </p:nvSpPr>
        <p:spPr>
          <a:xfrm>
            <a:off x="895339" y="1749980"/>
            <a:ext cx="972007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smtClean="0"/>
          </a:p>
          <a:p>
            <a:pPr lvl="1"/>
            <a:r>
              <a:rPr lang="en-US" dirty="0" smtClean="0"/>
              <a:t>Yay! You got Board approval! Time to move forward!</a:t>
            </a:r>
            <a:br>
              <a:rPr lang="en-US" dirty="0" smtClean="0"/>
            </a:br>
            <a:endParaRPr lang="en-US" dirty="0" smtClean="0"/>
          </a:p>
          <a:p>
            <a:pPr lvl="1"/>
            <a:r>
              <a:rPr lang="en-US" dirty="0" smtClean="0"/>
              <a:t>Setup a meeting with your Satellite Task Force to discuss: </a:t>
            </a:r>
          </a:p>
          <a:p>
            <a:pPr lvl="2"/>
            <a:r>
              <a:rPr lang="en-US" dirty="0" smtClean="0"/>
              <a:t>Official timeline for kicking off or launching the Satellite</a:t>
            </a:r>
          </a:p>
          <a:p>
            <a:pPr lvl="2"/>
            <a:r>
              <a:rPr lang="en-US" dirty="0" smtClean="0"/>
              <a:t>Marketing materials – website, any print materials, online / visual media</a:t>
            </a:r>
          </a:p>
          <a:p>
            <a:pPr lvl="2"/>
            <a:r>
              <a:rPr lang="en-US" dirty="0" smtClean="0"/>
              <a:t>Presentation to Host Rotary Club members </a:t>
            </a:r>
          </a:p>
          <a:p>
            <a:pPr lvl="2"/>
            <a:r>
              <a:rPr lang="en-US" dirty="0" smtClean="0"/>
              <a:t>Plan for first informational </a:t>
            </a:r>
            <a:r>
              <a:rPr lang="en-US" dirty="0"/>
              <a:t>S</a:t>
            </a:r>
            <a:r>
              <a:rPr lang="en-US" dirty="0" smtClean="0"/>
              <a:t>atellite meeting</a:t>
            </a:r>
            <a:br>
              <a:rPr lang="en-US" dirty="0" smtClean="0"/>
            </a:br>
            <a:endParaRPr lang="en-US" dirty="0" smtClean="0"/>
          </a:p>
          <a:p>
            <a:pPr lvl="1"/>
            <a:r>
              <a:rPr lang="en-US" dirty="0" smtClean="0"/>
              <a:t>Presentation to Host Rotary Club members: </a:t>
            </a:r>
          </a:p>
          <a:p>
            <a:pPr lvl="2"/>
            <a:r>
              <a:rPr lang="en-US" dirty="0" smtClean="0"/>
              <a:t>Make sure to present the value proposition (WIIFM) for current and future members</a:t>
            </a:r>
          </a:p>
          <a:p>
            <a:pPr lvl="2"/>
            <a:r>
              <a:rPr lang="en-US" dirty="0" smtClean="0"/>
              <a:t>Create the proper tone depending on your club’s current culture</a:t>
            </a:r>
          </a:p>
          <a:p>
            <a:pPr lvl="2"/>
            <a:r>
              <a:rPr lang="en-US" dirty="0" smtClean="0"/>
              <a:t>Give them a task or to-do to feel accountable in launching the new satellite</a:t>
            </a:r>
          </a:p>
          <a:p>
            <a:pPr marL="128016" lvl="1" indent="0">
              <a:buFont typeface="Wingdings 3" pitchFamily="18" charset="2"/>
              <a:buNone/>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64861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promote &amp; kick off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46" y="6410298"/>
            <a:ext cx="1077041" cy="404346"/>
          </a:xfrm>
          <a:prstGeom prst="rect">
            <a:avLst/>
          </a:prstGeom>
        </p:spPr>
      </p:pic>
      <p:sp>
        <p:nvSpPr>
          <p:cNvPr id="6" name="Content Placeholder 2"/>
          <p:cNvSpPr txBox="1">
            <a:spLocks/>
          </p:cNvSpPr>
          <p:nvPr/>
        </p:nvSpPr>
        <p:spPr>
          <a:xfrm>
            <a:off x="895339" y="1749980"/>
            <a:ext cx="972007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smtClean="0"/>
          </a:p>
          <a:p>
            <a:pPr lvl="1"/>
            <a:r>
              <a:rPr lang="en-US" dirty="0" smtClean="0"/>
              <a:t>First informational Satellite Meeting </a:t>
            </a:r>
          </a:p>
          <a:p>
            <a:pPr lvl="2"/>
            <a:r>
              <a:rPr lang="en-US" dirty="0" smtClean="0"/>
              <a:t>Plan to have 1 to 3 informational meetings that are free for prospective members </a:t>
            </a:r>
          </a:p>
          <a:p>
            <a:pPr lvl="2"/>
            <a:r>
              <a:rPr lang="en-US" dirty="0" smtClean="0"/>
              <a:t>The Host Rotary Club should sponsor these meetings </a:t>
            </a:r>
          </a:p>
          <a:p>
            <a:pPr lvl="3"/>
            <a:r>
              <a:rPr lang="en-US" dirty="0" smtClean="0"/>
              <a:t>Maybe have light appetizers and beverages</a:t>
            </a:r>
          </a:p>
          <a:p>
            <a:pPr lvl="3"/>
            <a:r>
              <a:rPr lang="en-US" dirty="0" smtClean="0"/>
              <a:t>Maybe hold it at someone’s home</a:t>
            </a:r>
          </a:p>
          <a:p>
            <a:pPr lvl="2"/>
            <a:r>
              <a:rPr lang="en-US" dirty="0" smtClean="0"/>
              <a:t>Involve your stakeholders and Champions to run the meeting </a:t>
            </a:r>
          </a:p>
          <a:p>
            <a:pPr lvl="2"/>
            <a:r>
              <a:rPr lang="en-US" dirty="0" smtClean="0"/>
              <a:t>Keep the content light! Don’t overwhelm prospective members</a:t>
            </a:r>
            <a:br>
              <a:rPr lang="en-US" dirty="0" smtClean="0"/>
            </a:br>
            <a:endParaRPr lang="en-US" dirty="0" smtClean="0"/>
          </a:p>
          <a:p>
            <a:pPr lvl="1"/>
            <a:r>
              <a:rPr lang="en-US" dirty="0" smtClean="0"/>
              <a:t>Sample informational meeting presentation </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533334162"/>
              </p:ext>
            </p:extLst>
          </p:nvPr>
        </p:nvGraphicFramePr>
        <p:xfrm>
          <a:off x="1024128" y="4655114"/>
          <a:ext cx="1325305" cy="1118226"/>
        </p:xfrm>
        <a:graphic>
          <a:graphicData uri="http://schemas.openxmlformats.org/presentationml/2006/ole">
            <mc:AlternateContent xmlns:mc="http://schemas.openxmlformats.org/markup-compatibility/2006">
              <mc:Choice xmlns:v="urn:schemas-microsoft-com:vml" Requires="v">
                <p:oleObj spid="_x0000_s2083" name="Presentation" showAsIcon="1" r:id="rId4" imgW="914400" imgH="771480" progId="PowerPoint.Show.12">
                  <p:embed/>
                </p:oleObj>
              </mc:Choice>
              <mc:Fallback>
                <p:oleObj name="Presentation" showAsIcon="1" r:id="rId4" imgW="914400" imgH="771480" progId="PowerPoint.Show.12">
                  <p:embed/>
                  <p:pic>
                    <p:nvPicPr>
                      <p:cNvPr id="0" name=""/>
                      <p:cNvPicPr/>
                      <p:nvPr/>
                    </p:nvPicPr>
                    <p:blipFill>
                      <a:blip r:embed="rId5"/>
                      <a:stretch>
                        <a:fillRect/>
                      </a:stretch>
                    </p:blipFill>
                    <p:spPr>
                      <a:xfrm>
                        <a:off x="1024128" y="4655114"/>
                        <a:ext cx="1325305" cy="1118226"/>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277017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promote &amp; kick off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6" name="Content Placeholder 2"/>
          <p:cNvSpPr txBox="1">
            <a:spLocks/>
          </p:cNvSpPr>
          <p:nvPr/>
        </p:nvSpPr>
        <p:spPr>
          <a:xfrm>
            <a:off x="762245" y="1698463"/>
            <a:ext cx="10863073" cy="44833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smtClean="0"/>
          </a:p>
          <a:p>
            <a:pPr lvl="1"/>
            <a:r>
              <a:rPr lang="en-US" dirty="0" smtClean="0"/>
              <a:t>Constant and prompt contact is very important with every single person who attends informational meetings. </a:t>
            </a:r>
            <a:br>
              <a:rPr lang="en-US" dirty="0" smtClean="0"/>
            </a:br>
            <a:endParaRPr lang="en-US" dirty="0" smtClean="0"/>
          </a:p>
          <a:p>
            <a:pPr lvl="1"/>
            <a:r>
              <a:rPr lang="en-US" dirty="0" smtClean="0"/>
              <a:t>Make sure they take information home or know how to access it online. See the “Additional Tools” section at </a:t>
            </a:r>
            <a:br>
              <a:rPr lang="en-US" dirty="0" smtClean="0"/>
            </a:br>
            <a:r>
              <a:rPr lang="en-US" dirty="0" smtClean="0"/>
              <a:t>the end of this presentation for more tools you can leverage. </a:t>
            </a:r>
            <a:br>
              <a:rPr lang="en-US" dirty="0" smtClean="0"/>
            </a:br>
            <a:endParaRPr lang="en-US" dirty="0" smtClean="0"/>
          </a:p>
          <a:p>
            <a:pPr lvl="1"/>
            <a:r>
              <a:rPr lang="en-US" dirty="0" smtClean="0"/>
              <a:t>Assign each Champion individuals they must contact after the information meeting(s). </a:t>
            </a:r>
          </a:p>
          <a:p>
            <a:pPr lvl="2"/>
            <a:r>
              <a:rPr lang="en-US" dirty="0" smtClean="0"/>
              <a:t>Email and/or call – check in and see what they thought about the meeting and if they have any questions </a:t>
            </a:r>
          </a:p>
          <a:p>
            <a:pPr lvl="2"/>
            <a:r>
              <a:rPr lang="en-US" dirty="0" smtClean="0"/>
              <a:t>Invite them for coffee or some sort of get together to follow up</a:t>
            </a:r>
          </a:p>
          <a:p>
            <a:pPr lvl="2"/>
            <a:r>
              <a:rPr lang="en-US" dirty="0" smtClean="0"/>
              <a:t>Make sure you tell them that they are an important part to this new group</a:t>
            </a:r>
            <a:br>
              <a:rPr lang="en-US" dirty="0" smtClean="0"/>
            </a:br>
            <a:endParaRPr lang="en-US" dirty="0" smtClean="0"/>
          </a:p>
          <a:p>
            <a:pPr lvl="1"/>
            <a:r>
              <a:rPr lang="en-US" dirty="0" smtClean="0"/>
              <a:t>Share experiences </a:t>
            </a:r>
          </a:p>
          <a:p>
            <a:pPr lvl="2"/>
            <a:r>
              <a:rPr lang="en-US" dirty="0" smtClean="0"/>
              <a:t>At the next Host Rotary Club meeting, share photos and recap of the informational meetings </a:t>
            </a:r>
          </a:p>
          <a:p>
            <a:pPr lvl="2"/>
            <a:r>
              <a:rPr lang="en-US" dirty="0" smtClean="0"/>
              <a:t>Leverage social media and other communication tools to share photos, stories, etc. </a:t>
            </a:r>
          </a:p>
          <a:p>
            <a:pPr lvl="2"/>
            <a:r>
              <a:rPr lang="en-US" dirty="0" smtClean="0"/>
              <a:t>Remind everyone that they are welcome to come to the next meeting</a:t>
            </a:r>
          </a:p>
          <a:p>
            <a:pPr marL="310896" lvl="2" indent="0">
              <a:buNone/>
            </a:pP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93750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satellites</a:t>
            </a:r>
            <a:endParaRPr lang="en-US" dirty="0"/>
          </a:p>
        </p:txBody>
      </p:sp>
      <p:sp>
        <p:nvSpPr>
          <p:cNvPr id="3" name="Text Placeholder 2"/>
          <p:cNvSpPr>
            <a:spLocks noGrp="1"/>
          </p:cNvSpPr>
          <p:nvPr>
            <p:ph type="body" idx="1"/>
          </p:nvPr>
        </p:nvSpPr>
        <p:spPr/>
        <p:txBody>
          <a:bodyPr/>
          <a:lstStyle/>
          <a:p>
            <a:r>
              <a:rPr lang="en-US" dirty="0" smtClean="0"/>
              <a:t>Understanding Satellites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39689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promote &amp; kick off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6" name="Content Placeholder 2"/>
          <p:cNvSpPr txBox="1">
            <a:spLocks/>
          </p:cNvSpPr>
          <p:nvPr/>
        </p:nvSpPr>
        <p:spPr>
          <a:xfrm>
            <a:off x="762245" y="1698463"/>
            <a:ext cx="10863073" cy="44833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smtClean="0"/>
          </a:p>
          <a:p>
            <a:pPr lvl="1"/>
            <a:r>
              <a:rPr lang="en-US" dirty="0" smtClean="0"/>
              <a:t>At the second or third informational meeting, start handing around membership applications (depending on what your process is going to be). </a:t>
            </a:r>
            <a:br>
              <a:rPr lang="en-US" dirty="0" smtClean="0"/>
            </a:br>
            <a:endParaRPr lang="en-US" dirty="0" smtClean="0"/>
          </a:p>
          <a:p>
            <a:pPr lvl="1"/>
            <a:r>
              <a:rPr lang="en-US" dirty="0" smtClean="0"/>
              <a:t>Encourage attendees to be part of this exciting new Satellite at the grassroots level. </a:t>
            </a:r>
            <a:br>
              <a:rPr lang="en-US" dirty="0" smtClean="0"/>
            </a:br>
            <a:endParaRPr lang="en-US" dirty="0" smtClean="0"/>
          </a:p>
          <a:p>
            <a:pPr lvl="1"/>
            <a:r>
              <a:rPr lang="en-US" dirty="0" smtClean="0"/>
              <a:t>Collect as many as you can at the end of that meeting and encourage everyone else to submit their applications online (if you are going to do it that way). </a:t>
            </a:r>
          </a:p>
          <a:p>
            <a:pPr lvl="1"/>
            <a:endParaRPr lang="en-US" dirty="0"/>
          </a:p>
          <a:p>
            <a:pPr lvl="1"/>
            <a:r>
              <a:rPr lang="en-US" dirty="0" smtClean="0"/>
              <a:t>You can leverage the below membership application if you need a template. </a:t>
            </a:r>
            <a:br>
              <a:rPr lang="en-US" dirty="0" smtClean="0"/>
            </a:br>
            <a:endParaRPr lang="en-US" dirty="0" smtClean="0"/>
          </a:p>
          <a:p>
            <a:pPr lvl="2"/>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41973760"/>
              </p:ext>
            </p:extLst>
          </p:nvPr>
        </p:nvGraphicFramePr>
        <p:xfrm>
          <a:off x="762245" y="4836562"/>
          <a:ext cx="1737429" cy="1465956"/>
        </p:xfrm>
        <a:graphic>
          <a:graphicData uri="http://schemas.openxmlformats.org/presentationml/2006/ole">
            <mc:AlternateContent xmlns:mc="http://schemas.openxmlformats.org/markup-compatibility/2006">
              <mc:Choice xmlns:v="urn:schemas-microsoft-com:vml" Requires="v">
                <p:oleObj spid="_x0000_s4126"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762245" y="4836562"/>
                        <a:ext cx="1737429" cy="146595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321652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promote &amp; kick off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6" name="Content Placeholder 2"/>
          <p:cNvSpPr txBox="1">
            <a:spLocks/>
          </p:cNvSpPr>
          <p:nvPr/>
        </p:nvSpPr>
        <p:spPr>
          <a:xfrm>
            <a:off x="762245" y="1698463"/>
            <a:ext cx="10863073" cy="44833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smtClean="0"/>
          </a:p>
          <a:p>
            <a:pPr lvl="1"/>
            <a:r>
              <a:rPr lang="en-US" dirty="0" smtClean="0"/>
              <a:t>The Task Force should start identifying individuals you believe would make great Leaders in the new Satellite. </a:t>
            </a:r>
          </a:p>
          <a:p>
            <a:pPr lvl="2"/>
            <a:r>
              <a:rPr lang="en-US" dirty="0" smtClean="0"/>
              <a:t>Identify as a Task Force team what types of training and support you’ll put in place for your Leaders</a:t>
            </a:r>
          </a:p>
          <a:p>
            <a:pPr lvl="2"/>
            <a:r>
              <a:rPr lang="en-US" dirty="0" smtClean="0"/>
              <a:t>Approach those individuals and share with them why you think they’d be a great fit for the specific position</a:t>
            </a:r>
          </a:p>
          <a:p>
            <a:pPr lvl="2"/>
            <a:r>
              <a:rPr lang="en-US" dirty="0" smtClean="0"/>
              <a:t>Outline how you will support them in their role. Don’t let them feel that they will be alone in learning this new role </a:t>
            </a:r>
          </a:p>
          <a:p>
            <a:pPr lvl="2"/>
            <a:endParaRPr lang="en-US" dirty="0"/>
          </a:p>
          <a:p>
            <a:pPr lvl="1"/>
            <a:r>
              <a:rPr lang="en-US" dirty="0" smtClean="0"/>
              <a:t>Leadership roles overview </a:t>
            </a:r>
          </a:p>
          <a:p>
            <a:pPr lvl="2"/>
            <a:r>
              <a:rPr lang="en-US" dirty="0" smtClean="0"/>
              <a:t>You can leverage this basic leadership roles overview document to give basic information to your potential leaders</a:t>
            </a:r>
          </a:p>
          <a:p>
            <a:pPr lvl="2"/>
            <a:r>
              <a:rPr lang="en-US" dirty="0" smtClean="0"/>
              <a:t>Setup a training session for your new leadership. Leverage the sample leadership training outline.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49045564"/>
              </p:ext>
            </p:extLst>
          </p:nvPr>
        </p:nvGraphicFramePr>
        <p:xfrm>
          <a:off x="1024128" y="4690146"/>
          <a:ext cx="1615319" cy="1362925"/>
        </p:xfrm>
        <a:graphic>
          <a:graphicData uri="http://schemas.openxmlformats.org/presentationml/2006/ole">
            <mc:AlternateContent xmlns:mc="http://schemas.openxmlformats.org/markup-compatibility/2006">
              <mc:Choice xmlns:v="urn:schemas-microsoft-com:vml" Requires="v">
                <p:oleObj spid="_x0000_s313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1024128" y="4690146"/>
                        <a:ext cx="1615319" cy="1362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8376710"/>
              </p:ext>
            </p:extLst>
          </p:nvPr>
        </p:nvGraphicFramePr>
        <p:xfrm>
          <a:off x="2901329" y="4690145"/>
          <a:ext cx="1615319" cy="1362925"/>
        </p:xfrm>
        <a:graphic>
          <a:graphicData uri="http://schemas.openxmlformats.org/presentationml/2006/ole">
            <mc:AlternateContent xmlns:mc="http://schemas.openxmlformats.org/markup-compatibility/2006">
              <mc:Choice xmlns:v="urn:schemas-microsoft-com:vml" Requires="v">
                <p:oleObj spid="_x0000_s3135"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2901329" y="4690145"/>
                        <a:ext cx="1615319" cy="1362925"/>
                      </a:xfrm>
                      <a:prstGeom prst="rect">
                        <a:avLst/>
                      </a:prstGeom>
                    </p:spPr>
                  </p:pic>
                </p:oleObj>
              </mc:Fallback>
            </mc:AlternateContent>
          </a:graphicData>
        </a:graphic>
      </p:graphicFrame>
      <p:sp>
        <p:nvSpPr>
          <p:cNvPr id="8" name="Slide Number Placeholder 7"/>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96040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a:t>
            </a:r>
            <a:r>
              <a:rPr lang="en-US" dirty="0"/>
              <a:t>4</a:t>
            </a:r>
            <a:r>
              <a:rPr lang="en-US" dirty="0" smtClean="0"/>
              <a:t>: sustain &amp; support</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09036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Sustain &amp;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6" name="Content Placeholder 2"/>
          <p:cNvSpPr txBox="1">
            <a:spLocks/>
          </p:cNvSpPr>
          <p:nvPr/>
        </p:nvSpPr>
        <p:spPr>
          <a:xfrm>
            <a:off x="762245" y="1698463"/>
            <a:ext cx="10863073" cy="44833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smtClean="0"/>
          </a:p>
          <a:p>
            <a:pPr lvl="1"/>
            <a:r>
              <a:rPr lang="en-US" dirty="0" smtClean="0"/>
              <a:t>At this point, your informational meetings should be over and your Satellite will begin meeting as their own entity. </a:t>
            </a:r>
            <a:br>
              <a:rPr lang="en-US" dirty="0" smtClean="0"/>
            </a:br>
            <a:endParaRPr lang="en-US" dirty="0" smtClean="0"/>
          </a:p>
          <a:p>
            <a:pPr lvl="1"/>
            <a:r>
              <a:rPr lang="en-US" dirty="0" smtClean="0"/>
              <a:t>For the first couple months (depending on how often your Satellite meets) you may want the Host Rotary Club President to also run the Satellite meetings. </a:t>
            </a:r>
          </a:p>
          <a:p>
            <a:pPr lvl="2"/>
            <a:r>
              <a:rPr lang="en-US" dirty="0" smtClean="0"/>
              <a:t>You’ll want to do this until your leadership is ready to rock! </a:t>
            </a:r>
          </a:p>
          <a:p>
            <a:pPr lvl="2"/>
            <a:endParaRPr lang="en-US" dirty="0"/>
          </a:p>
          <a:p>
            <a:pPr lvl="1"/>
            <a:r>
              <a:rPr lang="en-US" dirty="0" smtClean="0"/>
              <a:t>Identify the roles of the Satellite Task Force going forward. </a:t>
            </a:r>
          </a:p>
          <a:p>
            <a:pPr lvl="2"/>
            <a:r>
              <a:rPr lang="en-US" dirty="0" smtClean="0"/>
              <a:t>How will your Champions continue to support and help the Satellite grow? </a:t>
            </a:r>
          </a:p>
          <a:p>
            <a:pPr lvl="2"/>
            <a:r>
              <a:rPr lang="en-US" dirty="0" smtClean="0"/>
              <a:t>Will you continue to meet with your Satellite leaders to help drive direction and growth? </a:t>
            </a:r>
          </a:p>
          <a:p>
            <a:pPr lvl="2"/>
            <a:r>
              <a:rPr lang="en-US" dirty="0" smtClean="0"/>
              <a:t>How will your Champions continue to promote the Satellite within the Host Rotary Club? </a:t>
            </a:r>
            <a:br>
              <a:rPr lang="en-US" dirty="0" smtClean="0"/>
            </a:br>
            <a:endParaRPr lang="en-US" dirty="0" smtClean="0"/>
          </a:p>
          <a:p>
            <a:pPr lvl="2"/>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3993012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Sustain &amp;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6" name="Content Placeholder 2"/>
          <p:cNvSpPr txBox="1">
            <a:spLocks/>
          </p:cNvSpPr>
          <p:nvPr/>
        </p:nvSpPr>
        <p:spPr>
          <a:xfrm>
            <a:off x="762245" y="1698463"/>
            <a:ext cx="10863073" cy="44833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sz="2000" dirty="0" smtClean="0"/>
          </a:p>
          <a:p>
            <a:pPr lvl="1"/>
            <a:r>
              <a:rPr lang="en-US" sz="2000" dirty="0" smtClean="0"/>
              <a:t>Final Recommendations: </a:t>
            </a:r>
          </a:p>
          <a:p>
            <a:pPr lvl="2"/>
            <a:r>
              <a:rPr lang="en-US" sz="1600" dirty="0" smtClean="0"/>
              <a:t>Remember, try to talk about your Host Rotary Club and Satellite as “groups” if this helps to clarify. I believe this helps enforce that you are all one club. You are not two separate clubs and only the Host Club is a club unless Satellite is part of RI Pilot for Satellites.</a:t>
            </a:r>
          </a:p>
          <a:p>
            <a:pPr lvl="2"/>
            <a:r>
              <a:rPr lang="en-US" sz="1600" dirty="0" smtClean="0"/>
              <a:t>Be strategic in who you choose as your Champions! These are key people that will help your Satellite launch and grow! </a:t>
            </a:r>
          </a:p>
          <a:p>
            <a:pPr lvl="2"/>
            <a:r>
              <a:rPr lang="en-US" sz="1600" dirty="0" smtClean="0"/>
              <a:t>Allow the Satellite creative freedom and to problem solve on their own. Be facilitators of discussion and dialogue. Offer your insights when asked, but let them have ownership over their new Satellite. </a:t>
            </a:r>
          </a:p>
          <a:p>
            <a:pPr lvl="2"/>
            <a:r>
              <a:rPr lang="en-US" sz="1600" dirty="0" smtClean="0"/>
              <a:t>Encourage constant interaction and collaboration between all groups. The more, the better! </a:t>
            </a:r>
            <a:br>
              <a:rPr lang="en-US" sz="1600" dirty="0" smtClean="0"/>
            </a:br>
            <a:endParaRPr lang="en-US" sz="1600" dirty="0" smtClean="0"/>
          </a:p>
          <a:p>
            <a:pPr lvl="2"/>
            <a:endParaRPr lang="en-US" sz="1600" dirty="0"/>
          </a:p>
        </p:txBody>
      </p:sp>
      <p:sp>
        <p:nvSpPr>
          <p:cNvPr id="3" name="Slide Number Placeholder 2"/>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3019646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3651662" cy="1463040"/>
          </a:xfrm>
        </p:spPr>
        <p:txBody>
          <a:bodyPr/>
          <a:lstStyle/>
          <a:p>
            <a:r>
              <a:rPr lang="en-US" dirty="0" smtClean="0"/>
              <a:t>Good luck!</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900" b="21900"/>
          <a:stretch>
            <a:fillRect/>
          </a:stretch>
        </p:blipFill>
        <p:spPr/>
      </p:pic>
      <p:sp>
        <p:nvSpPr>
          <p:cNvPr id="4" name="Text Placeholder 3"/>
          <p:cNvSpPr>
            <a:spLocks noGrp="1"/>
          </p:cNvSpPr>
          <p:nvPr>
            <p:ph type="body" sz="half" idx="2"/>
          </p:nvPr>
        </p:nvSpPr>
        <p:spPr/>
        <p:txBody>
          <a:bodyPr>
            <a:normAutofit/>
          </a:bodyPr>
          <a:lstStyle/>
          <a:p>
            <a:r>
              <a:rPr lang="en-US" dirty="0" smtClean="0"/>
              <a:t>Katie Ehlis</a:t>
            </a:r>
          </a:p>
          <a:p>
            <a:r>
              <a:rPr lang="en-US" dirty="0" smtClean="0"/>
              <a:t>Assistant Rotary Coordinator Zone 28</a:t>
            </a:r>
          </a:p>
          <a:p>
            <a:r>
              <a:rPr lang="en-US" dirty="0" smtClean="0">
                <a:hlinkClick r:id="rId3"/>
              </a:rPr>
              <a:t>Katie@katieehlis.com</a:t>
            </a:r>
            <a:r>
              <a:rPr lang="en-US" dirty="0" smtClean="0"/>
              <a:t>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25" y="6221005"/>
            <a:ext cx="1077041" cy="404346"/>
          </a:xfrm>
          <a:prstGeom prst="rect">
            <a:avLst/>
          </a:prstGeom>
        </p:spPr>
      </p:pic>
      <p:sp>
        <p:nvSpPr>
          <p:cNvPr id="7" name="Slide Number Placeholder 6"/>
          <p:cNvSpPr>
            <a:spLocks noGrp="1"/>
          </p:cNvSpPr>
          <p:nvPr>
            <p:ph type="sldNum" sz="quarter" idx="12"/>
          </p:nvPr>
        </p:nvSpPr>
        <p:spPr/>
        <p:txBody>
          <a:bodyPr/>
          <a:lstStyle/>
          <a:p>
            <a:fld id="{867E5644-1E61-4311-A31E-84CB9C7AA8A9}" type="slidenum">
              <a:rPr lang="en-US" smtClean="0"/>
              <a:t>25</a:t>
            </a:fld>
            <a:endParaRPr lang="en-US" dirty="0"/>
          </a:p>
        </p:txBody>
      </p:sp>
      <p:sp>
        <p:nvSpPr>
          <p:cNvPr id="8" name="Text Placeholder 3"/>
          <p:cNvSpPr txBox="1">
            <a:spLocks/>
          </p:cNvSpPr>
          <p:nvPr/>
        </p:nvSpPr>
        <p:spPr>
          <a:xfrm>
            <a:off x="5082636" y="4960138"/>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9pPr>
          </a:lstStyle>
          <a:p>
            <a:r>
              <a:rPr lang="en-US" dirty="0" smtClean="0"/>
              <a:t>Debi Bush</a:t>
            </a:r>
          </a:p>
          <a:p>
            <a:r>
              <a:rPr lang="en-US" dirty="0" smtClean="0"/>
              <a:t>D5450 Membership Chair</a:t>
            </a:r>
            <a:br>
              <a:rPr lang="en-US" dirty="0" smtClean="0"/>
            </a:br>
            <a:r>
              <a:rPr lang="en-US" dirty="0" smtClean="0"/>
              <a:t>Zone 27 &amp; 21B Cadre Member</a:t>
            </a:r>
            <a:br>
              <a:rPr lang="en-US" dirty="0" smtClean="0"/>
            </a:br>
            <a:r>
              <a:rPr lang="en-US" dirty="0" smtClean="0">
                <a:solidFill>
                  <a:srgbClr val="7030A0"/>
                </a:solidFill>
              </a:rPr>
              <a:t>Membership@Rotary5450.org</a:t>
            </a:r>
          </a:p>
        </p:txBody>
      </p:sp>
    </p:spTree>
    <p:extLst>
      <p:ext uri="{BB962C8B-B14F-4D97-AF65-F5344CB8AC3E}">
        <p14:creationId xmlns:p14="http://schemas.microsoft.com/office/powerpoint/2010/main" val="143384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satellites</a:t>
            </a:r>
            <a:endParaRPr lang="en-US" dirty="0"/>
          </a:p>
        </p:txBody>
      </p:sp>
      <p:sp>
        <p:nvSpPr>
          <p:cNvPr id="3" name="Content Placeholder 2"/>
          <p:cNvSpPr>
            <a:spLocks noGrp="1"/>
          </p:cNvSpPr>
          <p:nvPr>
            <p:ph idx="1"/>
          </p:nvPr>
        </p:nvSpPr>
        <p:spPr>
          <a:xfrm>
            <a:off x="1024127" y="1938270"/>
            <a:ext cx="9720073" cy="4023360"/>
          </a:xfrm>
        </p:spPr>
        <p:txBody>
          <a:bodyPr>
            <a:normAutofit/>
          </a:bodyPr>
          <a:lstStyle/>
          <a:p>
            <a:pPr>
              <a:spcBef>
                <a:spcPct val="20000"/>
              </a:spcBef>
            </a:pPr>
            <a:r>
              <a:rPr lang="en-US" altLang="en-US" sz="2400" b="1" dirty="0"/>
              <a:t>What are </a:t>
            </a:r>
            <a:r>
              <a:rPr lang="en-US" altLang="en-US" sz="2400" b="1" dirty="0" smtClean="0"/>
              <a:t>Satellites? </a:t>
            </a:r>
            <a:endParaRPr lang="en-US" altLang="en-US" sz="2400" b="1" dirty="0"/>
          </a:p>
          <a:p>
            <a:pPr lvl="1">
              <a:spcBef>
                <a:spcPct val="20000"/>
              </a:spcBef>
              <a:buClrTx/>
              <a:buSzPct val="120000"/>
              <a:buFont typeface="Wingdings" panose="05000000000000000000" pitchFamily="2" charset="2"/>
              <a:buChar char="§"/>
            </a:pPr>
            <a:r>
              <a:rPr lang="en-US" altLang="en-US" sz="2000" dirty="0" smtClean="0"/>
              <a:t> Satellites are </a:t>
            </a:r>
            <a:r>
              <a:rPr lang="en-US" altLang="en-US" sz="2000" dirty="0"/>
              <a:t>an extension of a current chartered Rotary Club. </a:t>
            </a:r>
          </a:p>
          <a:p>
            <a:pPr lvl="1">
              <a:spcBef>
                <a:spcPct val="20000"/>
              </a:spcBef>
              <a:buClrTx/>
              <a:buSzPct val="120000"/>
              <a:buFont typeface="Wingdings" panose="05000000000000000000" pitchFamily="2" charset="2"/>
              <a:buChar char="§"/>
            </a:pPr>
            <a:r>
              <a:rPr lang="en-US" altLang="en-US" sz="2000" dirty="0" smtClean="0"/>
              <a:t> They </a:t>
            </a:r>
            <a:r>
              <a:rPr lang="en-US" altLang="en-US" sz="2000" dirty="0"/>
              <a:t>do not have their own charter (like an Interact or Rotaract club).</a:t>
            </a:r>
          </a:p>
          <a:p>
            <a:pPr lvl="1">
              <a:spcBef>
                <a:spcPct val="20000"/>
              </a:spcBef>
              <a:buClrTx/>
              <a:buSzPct val="120000"/>
              <a:buFont typeface="Wingdings" panose="05000000000000000000" pitchFamily="2" charset="2"/>
              <a:buChar char="§"/>
            </a:pPr>
            <a:r>
              <a:rPr lang="en-US" altLang="en-US" sz="2000" dirty="0" smtClean="0"/>
              <a:t> Satellites </a:t>
            </a:r>
            <a:r>
              <a:rPr lang="en-US" altLang="en-US" sz="2000" dirty="0"/>
              <a:t>meet at a different time (and sometimes location) than the </a:t>
            </a:r>
            <a:r>
              <a:rPr lang="en-US" altLang="en-US" sz="2000" dirty="0" smtClean="0"/>
              <a:t> </a:t>
            </a:r>
            <a:br>
              <a:rPr lang="en-US" altLang="en-US" sz="2000" dirty="0" smtClean="0"/>
            </a:br>
            <a:r>
              <a:rPr lang="en-US" altLang="en-US" sz="2000" dirty="0" smtClean="0"/>
              <a:t> host </a:t>
            </a:r>
            <a:r>
              <a:rPr lang="en-US" altLang="en-US" sz="2000" dirty="0"/>
              <a:t>Rotary club. </a:t>
            </a:r>
          </a:p>
          <a:p>
            <a:pPr lvl="1">
              <a:spcBef>
                <a:spcPct val="20000"/>
              </a:spcBef>
              <a:buClrTx/>
              <a:buSzPct val="120000"/>
              <a:buFont typeface="Wingdings" panose="05000000000000000000" pitchFamily="2" charset="2"/>
              <a:buChar char="§"/>
            </a:pPr>
            <a:r>
              <a:rPr lang="en-US" altLang="en-US" sz="2000" dirty="0" smtClean="0"/>
              <a:t> They </a:t>
            </a:r>
            <a:r>
              <a:rPr lang="en-US" altLang="en-US" sz="2000" dirty="0"/>
              <a:t>do not require a certain number of members to be “official”. </a:t>
            </a:r>
          </a:p>
          <a:p>
            <a:pPr lvl="1">
              <a:spcBef>
                <a:spcPct val="20000"/>
              </a:spcBef>
              <a:buClrTx/>
              <a:buSzPct val="120000"/>
              <a:buFont typeface="Wingdings" panose="05000000000000000000" pitchFamily="2" charset="2"/>
              <a:buChar char="§"/>
            </a:pPr>
            <a:r>
              <a:rPr lang="en-US" altLang="en-US" sz="2000" dirty="0" smtClean="0"/>
              <a:t> Current </a:t>
            </a:r>
            <a:r>
              <a:rPr lang="en-US" altLang="en-US" sz="2000" dirty="0"/>
              <a:t>Rotary clubs can have up to </a:t>
            </a:r>
            <a:r>
              <a:rPr lang="en-US" altLang="en-US" sz="2000" dirty="0" smtClean="0"/>
              <a:t>three satellites. </a:t>
            </a:r>
            <a:endParaRPr lang="en-US" alt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71663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satellites</a:t>
            </a:r>
            <a:endParaRPr lang="en-US" dirty="0"/>
          </a:p>
        </p:txBody>
      </p:sp>
      <p:sp>
        <p:nvSpPr>
          <p:cNvPr id="3" name="Content Placeholder 2"/>
          <p:cNvSpPr>
            <a:spLocks noGrp="1"/>
          </p:cNvSpPr>
          <p:nvPr>
            <p:ph idx="1"/>
          </p:nvPr>
        </p:nvSpPr>
        <p:spPr>
          <a:xfrm>
            <a:off x="1024127" y="1938270"/>
            <a:ext cx="9720073" cy="4023360"/>
          </a:xfrm>
        </p:spPr>
        <p:txBody>
          <a:bodyPr>
            <a:normAutofit/>
          </a:bodyPr>
          <a:lstStyle/>
          <a:p>
            <a:pPr>
              <a:spcBef>
                <a:spcPct val="20000"/>
              </a:spcBef>
              <a:buClr>
                <a:schemeClr val="accent1"/>
              </a:buClr>
              <a:buSzPct val="120000"/>
            </a:pPr>
            <a:r>
              <a:rPr lang="en-US" altLang="en-US" sz="2400" b="1" dirty="0" smtClean="0"/>
              <a:t>Why </a:t>
            </a:r>
            <a:r>
              <a:rPr lang="en-US" altLang="en-US" sz="2400" b="1" dirty="0"/>
              <a:t>are </a:t>
            </a:r>
            <a:r>
              <a:rPr lang="en-US" altLang="en-US" sz="2400" b="1" dirty="0" smtClean="0"/>
              <a:t>Satellites </a:t>
            </a:r>
            <a:r>
              <a:rPr lang="en-US" altLang="en-US" sz="2400" b="1" dirty="0"/>
              <a:t>beneficial? </a:t>
            </a:r>
          </a:p>
          <a:p>
            <a:pPr lvl="1">
              <a:spcBef>
                <a:spcPct val="20000"/>
              </a:spcBef>
              <a:buClrTx/>
              <a:buSzPct val="120000"/>
              <a:buFont typeface="Wingdings" panose="05000000000000000000" pitchFamily="2" charset="2"/>
              <a:buChar char="§"/>
            </a:pPr>
            <a:r>
              <a:rPr lang="en-US" altLang="en-US" sz="2000" dirty="0"/>
              <a:t> </a:t>
            </a:r>
            <a:r>
              <a:rPr lang="en-US" altLang="en-US" sz="2000" dirty="0" smtClean="0"/>
              <a:t>Satellites </a:t>
            </a:r>
            <a:r>
              <a:rPr lang="en-US" altLang="en-US" sz="2000" dirty="0"/>
              <a:t>allow current clubs to grow and extend membership in </a:t>
            </a:r>
            <a:r>
              <a:rPr lang="en-US" altLang="en-US" sz="2000" dirty="0" smtClean="0"/>
              <a:t>ways</a:t>
            </a:r>
            <a:br>
              <a:rPr lang="en-US" altLang="en-US" sz="2000" dirty="0" smtClean="0"/>
            </a:br>
            <a:r>
              <a:rPr lang="en-US" altLang="en-US" sz="2000" dirty="0" smtClean="0"/>
              <a:t> that they </a:t>
            </a:r>
            <a:r>
              <a:rPr lang="en-US" altLang="en-US" sz="2000" dirty="0"/>
              <a:t>aren’t able to do within their current club structure. </a:t>
            </a:r>
          </a:p>
          <a:p>
            <a:pPr lvl="2">
              <a:spcBef>
                <a:spcPct val="20000"/>
              </a:spcBef>
              <a:buClrTx/>
              <a:buSzPct val="120000"/>
              <a:buFont typeface="Wingdings" panose="05000000000000000000" pitchFamily="2" charset="2"/>
              <a:buChar char="§"/>
            </a:pPr>
            <a:r>
              <a:rPr lang="en-US" altLang="en-US" sz="2000" dirty="0" smtClean="0"/>
              <a:t> Attract </a:t>
            </a:r>
            <a:r>
              <a:rPr lang="en-US" altLang="en-US" sz="2000" dirty="0"/>
              <a:t>different generations to their current club</a:t>
            </a:r>
          </a:p>
          <a:p>
            <a:pPr lvl="2">
              <a:spcBef>
                <a:spcPct val="20000"/>
              </a:spcBef>
              <a:buClrTx/>
              <a:buSzPct val="120000"/>
              <a:buFont typeface="Wingdings" panose="05000000000000000000" pitchFamily="2" charset="2"/>
              <a:buChar char="§"/>
            </a:pPr>
            <a:r>
              <a:rPr lang="en-US" altLang="en-US" sz="2000" dirty="0" smtClean="0"/>
              <a:t> Attract </a:t>
            </a:r>
            <a:r>
              <a:rPr lang="en-US" altLang="en-US" sz="2000" dirty="0"/>
              <a:t>members who can’t currently commit to meeting times, location </a:t>
            </a:r>
            <a:r>
              <a:rPr lang="en-US" altLang="en-US" sz="2000" dirty="0" smtClean="0"/>
              <a:t/>
            </a:r>
            <a:br>
              <a:rPr lang="en-US" altLang="en-US" sz="2000" dirty="0" smtClean="0"/>
            </a:br>
            <a:r>
              <a:rPr lang="en-US" altLang="en-US" sz="2000" dirty="0" smtClean="0"/>
              <a:t> and/or </a:t>
            </a:r>
            <a:r>
              <a:rPr lang="en-US" altLang="en-US" sz="2000" dirty="0"/>
              <a:t>costs</a:t>
            </a:r>
          </a:p>
          <a:p>
            <a:pPr lvl="1">
              <a:spcBef>
                <a:spcPct val="20000"/>
              </a:spcBef>
              <a:buClrTx/>
              <a:buSzPct val="120000"/>
              <a:buFont typeface="Wingdings" panose="05000000000000000000" pitchFamily="2" charset="2"/>
              <a:buChar char="§"/>
            </a:pPr>
            <a:r>
              <a:rPr lang="en-US" altLang="en-US" sz="2000" dirty="0" smtClean="0"/>
              <a:t> Generates </a:t>
            </a:r>
            <a:r>
              <a:rPr lang="en-US" altLang="en-US" sz="2000" dirty="0"/>
              <a:t>a new base of members with new energy, perspectives and </a:t>
            </a:r>
            <a:r>
              <a:rPr lang="en-US" altLang="en-US" sz="2000" dirty="0" smtClean="0"/>
              <a:t/>
            </a:r>
            <a:br>
              <a:rPr lang="en-US" altLang="en-US" sz="2000" dirty="0" smtClean="0"/>
            </a:br>
            <a:r>
              <a:rPr lang="en-US" altLang="en-US" sz="2000" dirty="0" smtClean="0"/>
              <a:t> insights</a:t>
            </a:r>
            <a:r>
              <a:rPr lang="en-US" altLang="en-US" sz="2000" dirty="0"/>
              <a:t>.</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969395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to follow</a:t>
            </a:r>
            <a:endParaRPr lang="en-US" dirty="0"/>
          </a:p>
        </p:txBody>
      </p:sp>
      <p:sp>
        <p:nvSpPr>
          <p:cNvPr id="3" name="Text Placeholder 2"/>
          <p:cNvSpPr>
            <a:spLocks noGrp="1"/>
          </p:cNvSpPr>
          <p:nvPr>
            <p:ph type="body" idx="1"/>
          </p:nvPr>
        </p:nvSpPr>
        <p:spPr/>
        <p:txBody>
          <a:bodyPr/>
          <a:lstStyle/>
          <a:p>
            <a:r>
              <a:rPr lang="en-US" dirty="0" smtClean="0"/>
              <a:t>Getting started…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99534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to follow…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1154514"/>
              </p:ext>
            </p:extLst>
          </p:nvPr>
        </p:nvGraphicFramePr>
        <p:xfrm>
          <a:off x="347730" y="1442434"/>
          <a:ext cx="11475076" cy="522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577883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Explore the idea</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022982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Explore the idea</a:t>
            </a:r>
            <a:endParaRPr lang="en-US" dirty="0"/>
          </a:p>
        </p:txBody>
      </p:sp>
      <p:sp>
        <p:nvSpPr>
          <p:cNvPr id="3" name="Content Placeholder 2"/>
          <p:cNvSpPr>
            <a:spLocks noGrp="1"/>
          </p:cNvSpPr>
          <p:nvPr>
            <p:ph idx="1"/>
          </p:nvPr>
        </p:nvSpPr>
        <p:spPr/>
        <p:txBody>
          <a:bodyPr/>
          <a:lstStyle/>
          <a:p>
            <a:r>
              <a:rPr lang="en-US" dirty="0" smtClean="0"/>
              <a:t>Like any good idea you have to start by doing your research on </a:t>
            </a:r>
            <a:r>
              <a:rPr lang="en-US" dirty="0"/>
              <a:t>S</a:t>
            </a:r>
            <a:r>
              <a:rPr lang="en-US" dirty="0" smtClean="0"/>
              <a:t>atellites. </a:t>
            </a:r>
            <a:r>
              <a:rPr lang="en-US" dirty="0"/>
              <a:t/>
            </a:r>
            <a:br>
              <a:rPr lang="en-US" dirty="0"/>
            </a:br>
            <a:r>
              <a:rPr lang="en-US" dirty="0" smtClean="0"/>
              <a:t> </a:t>
            </a:r>
          </a:p>
          <a:p>
            <a:pPr lvl="1"/>
            <a:r>
              <a:rPr lang="en-US" dirty="0" smtClean="0"/>
              <a:t>Are there any </a:t>
            </a:r>
            <a:r>
              <a:rPr lang="en-US" dirty="0"/>
              <a:t>S</a:t>
            </a:r>
            <a:r>
              <a:rPr lang="en-US" dirty="0" smtClean="0"/>
              <a:t>atellites in your District or Zone? </a:t>
            </a:r>
            <a:br>
              <a:rPr lang="en-US" dirty="0" smtClean="0"/>
            </a:br>
            <a:endParaRPr lang="en-US" dirty="0" smtClean="0"/>
          </a:p>
          <a:p>
            <a:pPr lvl="1"/>
            <a:r>
              <a:rPr lang="en-US" dirty="0" smtClean="0"/>
              <a:t>Who are the current contacts for Satellites in your District or Zone? </a:t>
            </a:r>
            <a:br>
              <a:rPr lang="en-US" dirty="0" smtClean="0"/>
            </a:br>
            <a:endParaRPr lang="en-US" dirty="0" smtClean="0"/>
          </a:p>
          <a:p>
            <a:pPr lvl="1"/>
            <a:r>
              <a:rPr lang="en-US" dirty="0" smtClean="0"/>
              <a:t>Google or Bing “Rotary Satellites” and see what comes up. Also, reach out to your District Membership Chair for the Satellite Liaison’s contact information. Start investigating what Satellites exist, read up on what they’re doing, and look for contact information. </a:t>
            </a:r>
          </a:p>
          <a:p>
            <a:pPr lvl="1"/>
            <a:endParaRPr lang="en-US" dirty="0"/>
          </a:p>
          <a:p>
            <a:pPr marL="128016" lvl="1" indent="0">
              <a:buNone/>
            </a:pPr>
            <a:endParaRPr lang="en-US" dirty="0" smtClean="0"/>
          </a:p>
          <a:p>
            <a:pPr marL="128016" lvl="1" indent="0">
              <a:buNone/>
            </a:pPr>
            <a:endParaRPr lang="en-US" dirty="0"/>
          </a:p>
          <a:p>
            <a:pPr marL="128016"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61496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Explore the idea</a:t>
            </a:r>
            <a:endParaRPr lang="en-US" dirty="0"/>
          </a:p>
        </p:txBody>
      </p:sp>
      <p:sp>
        <p:nvSpPr>
          <p:cNvPr id="3" name="Content Placeholder 2"/>
          <p:cNvSpPr>
            <a:spLocks noGrp="1"/>
          </p:cNvSpPr>
          <p:nvPr>
            <p:ph idx="1"/>
          </p:nvPr>
        </p:nvSpPr>
        <p:spPr>
          <a:xfrm>
            <a:off x="1024128" y="1931831"/>
            <a:ext cx="9720073" cy="4377529"/>
          </a:xfrm>
        </p:spPr>
        <p:txBody>
          <a:bodyPr>
            <a:normAutofit/>
          </a:bodyPr>
          <a:lstStyle/>
          <a:p>
            <a:pPr>
              <a:buFont typeface="Wingdings" panose="05000000000000000000" pitchFamily="2" charset="2"/>
              <a:buChar char="§"/>
            </a:pPr>
            <a:r>
              <a:rPr lang="en-US" dirty="0"/>
              <a:t> </a:t>
            </a:r>
            <a:r>
              <a:rPr lang="en-US" dirty="0" smtClean="0"/>
              <a:t>Answer the following questions:</a:t>
            </a:r>
            <a:br>
              <a:rPr lang="en-US" dirty="0" smtClean="0"/>
            </a:br>
            <a:r>
              <a:rPr lang="en-US" dirty="0" smtClean="0"/>
              <a:t>  </a:t>
            </a:r>
          </a:p>
          <a:p>
            <a:pPr lvl="1">
              <a:buFont typeface="Wingdings" panose="05000000000000000000" pitchFamily="2" charset="2"/>
              <a:buChar char="§"/>
            </a:pPr>
            <a:r>
              <a:rPr lang="en-US" dirty="0" smtClean="0"/>
              <a:t>Why is your club interested in a </a:t>
            </a:r>
            <a:r>
              <a:rPr lang="en-US" dirty="0"/>
              <a:t>S</a:t>
            </a:r>
            <a:r>
              <a:rPr lang="en-US" dirty="0" smtClean="0"/>
              <a:t>atellite?</a:t>
            </a:r>
            <a:br>
              <a:rPr lang="en-US" dirty="0" smtClean="0"/>
            </a:br>
            <a:endParaRPr lang="en-US" dirty="0" smtClean="0"/>
          </a:p>
          <a:p>
            <a:pPr lvl="1">
              <a:buFont typeface="Wingdings" panose="05000000000000000000" pitchFamily="2" charset="2"/>
              <a:buChar char="§"/>
            </a:pPr>
            <a:r>
              <a:rPr lang="en-US" dirty="0" smtClean="0"/>
              <a:t>Who are you targeting?</a:t>
            </a:r>
          </a:p>
          <a:p>
            <a:pPr lvl="2">
              <a:buFont typeface="Wingdings" panose="05000000000000000000" pitchFamily="2" charset="2"/>
              <a:buChar char="§"/>
            </a:pPr>
            <a:r>
              <a:rPr lang="en-US" dirty="0" smtClean="0"/>
              <a:t>Age / Gender / Ethnicity / Profession / Geography  ??</a:t>
            </a:r>
            <a:br>
              <a:rPr lang="en-US" dirty="0" smtClean="0"/>
            </a:br>
            <a:endParaRPr lang="en-US" dirty="0" smtClean="0"/>
          </a:p>
          <a:p>
            <a:pPr lvl="1">
              <a:buFont typeface="Wingdings" panose="05000000000000000000" pitchFamily="2" charset="2"/>
              <a:buChar char="§"/>
            </a:pPr>
            <a:r>
              <a:rPr lang="en-US" dirty="0" smtClean="0"/>
              <a:t>Does your surrounding community have a large population of your target audience? </a:t>
            </a:r>
            <a:br>
              <a:rPr lang="en-US" dirty="0" smtClean="0"/>
            </a:br>
            <a:endParaRPr lang="en-US" dirty="0" smtClean="0"/>
          </a:p>
          <a:p>
            <a:pPr lvl="1">
              <a:buFont typeface="Wingdings" panose="05000000000000000000" pitchFamily="2" charset="2"/>
              <a:buChar char="§"/>
            </a:pPr>
            <a:r>
              <a:rPr lang="en-US" dirty="0" smtClean="0"/>
              <a:t>Are there other types of organizations or clubs that draw the same target audience? Know with </a:t>
            </a:r>
            <a:br>
              <a:rPr lang="en-US" dirty="0" smtClean="0"/>
            </a:br>
            <a:r>
              <a:rPr lang="en-US" dirty="0" smtClean="0"/>
              <a:t>whom you’ll be competing. </a:t>
            </a:r>
            <a:br>
              <a:rPr lang="en-US" dirty="0" smtClean="0"/>
            </a:br>
            <a:endParaRPr lang="en-US" dirty="0" smtClean="0"/>
          </a:p>
          <a:p>
            <a:pPr lvl="1">
              <a:buFont typeface="Wingdings" panose="05000000000000000000" pitchFamily="2" charset="2"/>
              <a:buChar char="§"/>
            </a:pPr>
            <a:r>
              <a:rPr lang="en-US" dirty="0" smtClean="0"/>
              <a:t>Does your Rotary Club have at least 5 members who can help you “champion” a Satellite? </a:t>
            </a:r>
            <a:br>
              <a:rPr lang="en-US" dirty="0" smtClean="0"/>
            </a:br>
            <a:r>
              <a:rPr lang="en-US" dirty="0" smtClean="0"/>
              <a:t>Champions are those who can mentor, support, promote and participate regularly. </a:t>
            </a:r>
            <a:endParaRPr lang="en-US" dirty="0"/>
          </a:p>
          <a:p>
            <a:pPr marL="128016" lvl="1" indent="0">
              <a:buNone/>
            </a:pPr>
            <a:endParaRPr lang="en-US" dirty="0" smtClean="0"/>
          </a:p>
          <a:p>
            <a:pPr marL="128016" lvl="1" indent="0">
              <a:buNone/>
            </a:pPr>
            <a:endParaRPr lang="en-US" dirty="0"/>
          </a:p>
          <a:p>
            <a:pPr marL="128016"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5" y="6423177"/>
            <a:ext cx="1077041" cy="40434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795212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3885</TotalTime>
  <Words>862</Words>
  <Application>Microsoft Office PowerPoint</Application>
  <PresentationFormat>Custom</PresentationFormat>
  <Paragraphs>202</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Integral</vt:lpstr>
      <vt:lpstr>Microsoft Word Document</vt:lpstr>
      <vt:lpstr>Microsoft PowerPoint Presentation</vt:lpstr>
      <vt:lpstr>Document</vt:lpstr>
      <vt:lpstr>Satellite tool kit</vt:lpstr>
      <vt:lpstr>Introduction to satellites</vt:lpstr>
      <vt:lpstr>Introduction to satellites</vt:lpstr>
      <vt:lpstr>Introduction to satellites</vt:lpstr>
      <vt:lpstr>A model to follow</vt:lpstr>
      <vt:lpstr>A model to follow…</vt:lpstr>
      <vt:lpstr>Phase 1: Explore the idea</vt:lpstr>
      <vt:lpstr>Phase 1: Explore the idea</vt:lpstr>
      <vt:lpstr>Phase 1: Explore the idea</vt:lpstr>
      <vt:lpstr>Phase 1: Explore the idea</vt:lpstr>
      <vt:lpstr>Phase 1: Explore the idea</vt:lpstr>
      <vt:lpstr>Phase 2: Approach &amp; Proposal</vt:lpstr>
      <vt:lpstr>Phase 2: approach &amp; proposal</vt:lpstr>
      <vt:lpstr>Phase 2: approach &amp; proposal</vt:lpstr>
      <vt:lpstr>Phase 2: approach &amp; proposal</vt:lpstr>
      <vt:lpstr>Phase 3: promote &amp; kick off</vt:lpstr>
      <vt:lpstr>Phase 3: promote &amp; kick off</vt:lpstr>
      <vt:lpstr>Phase 3: promote &amp; kick off</vt:lpstr>
      <vt:lpstr>Phase 3: promote &amp; kick off</vt:lpstr>
      <vt:lpstr>Phase 3: promote &amp; kick off</vt:lpstr>
      <vt:lpstr>Phase 3: promote &amp; kick off</vt:lpstr>
      <vt:lpstr>Phase 4: sustain &amp; support</vt:lpstr>
      <vt:lpstr>Phase 4: Sustain &amp; support</vt:lpstr>
      <vt:lpstr>Phase 4: Sustain &amp; support</vt:lpstr>
      <vt:lpstr>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Club tool kit</dc:title>
  <dc:creator>kehlis</dc:creator>
  <cp:lastModifiedBy>Richard Jones</cp:lastModifiedBy>
  <cp:revision>55</cp:revision>
  <dcterms:created xsi:type="dcterms:W3CDTF">2014-09-21T18:09:03Z</dcterms:created>
  <dcterms:modified xsi:type="dcterms:W3CDTF">2015-07-22T14:01:33Z</dcterms:modified>
</cp:coreProperties>
</file>